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6"/>
  </p:notesMasterIdLst>
  <p:sldIdLst>
    <p:sldId id="256" r:id="rId5"/>
    <p:sldId id="257" r:id="rId6"/>
    <p:sldId id="258" r:id="rId7"/>
    <p:sldId id="259" r:id="rId8"/>
    <p:sldId id="268" r:id="rId9"/>
    <p:sldId id="267" r:id="rId10"/>
    <p:sldId id="261" r:id="rId11"/>
    <p:sldId id="262" r:id="rId12"/>
    <p:sldId id="274" r:id="rId13"/>
    <p:sldId id="264" r:id="rId14"/>
    <p:sldId id="265" r:id="rId15"/>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249">
          <p15:clr>
            <a:srgbClr val="A4A3A4"/>
          </p15:clr>
        </p15:guide>
        <p15:guide id="2" orient="horz" pos="360" userDrawn="1">
          <p15:clr>
            <a:srgbClr val="A4A3A4"/>
          </p15:clr>
        </p15:guide>
        <p15:guide id="3" pos="7678" userDrawn="1">
          <p15:clr>
            <a:srgbClr val="A4A3A4"/>
          </p15:clr>
        </p15:guide>
        <p15:guide id="4" pos="910" userDrawn="1">
          <p15:clr>
            <a:srgbClr val="A4A3A4"/>
          </p15:clr>
        </p15:guide>
        <p15:guide id="5" pos="1444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 Ning" initials="AN" lastIdx="6" clrIdx="0">
    <p:extLst>
      <p:ext uri="{19B8F6BF-5375-455C-9EA6-DF929625EA0E}">
        <p15:presenceInfo xmlns:p15="http://schemas.microsoft.com/office/powerpoint/2012/main" userId="S::ning.an.2019@mitb.smu.edu.sg::3ed1d7c1-1fb8-49b4-a82c-cd74a5eefdc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0066"/>
    <a:srgbClr val="FF66FF"/>
    <a:srgbClr val="0E0503"/>
    <a:srgbClr val="2D7CC4"/>
    <a:srgbClr val="228F22"/>
    <a:srgbClr val="B53158"/>
    <a:srgbClr val="26132E"/>
    <a:srgbClr val="872B5B"/>
    <a:srgbClr val="EDAF3F"/>
    <a:srgbClr val="FFB1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202737-11C9-4B26-9C56-7E274BEC0D5C}" v="114" dt="2020-11-15T08:31:36.297"/>
    <p1510:client id="{4621E82D-8ABE-4548-B581-5C33F5F1E831}" v="10" dt="2020-11-15T07:55:37.745"/>
    <p1510:client id="{5B063FD0-F2C0-46E2-8405-5F827FE3B6E6}" v="2736" dt="2020-11-15T10:07:52.497"/>
    <p1510:client id="{5F3B9C50-0024-48D8-B760-8F18AF248719}" v="5" dt="2020-11-15T08:59:33.034"/>
    <p1510:client id="{6D22943E-FE80-4C14-8E19-0122B9BF7692}" v="462" dt="2020-11-15T08:14:53.143"/>
    <p1510:client id="{CEE94F48-E1C7-49FF-92B4-5A5180670089}" v="135" dt="2020-11-15T07:55:21.385"/>
    <p1510:client id="{DAB45A7F-23BC-4148-A948-F9BF3BC20846}" v="88" dt="2020-11-15T11:59:16.968"/>
  </p1510:revLst>
</p1510:revInfo>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8249"/>
        <p:guide orient="horz" pos="360"/>
        <p:guide pos="7678"/>
        <p:guide pos="910"/>
        <p:guide pos="14446"/>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 Yawen" userId="S::yawen.shi.2019@mitb.smu.edu.sg::003ab810-7108-4a5c-a702-9e7d816e7908" providerId="AD" clId="Web-{492CF8F2-2114-436D-B330-B2EED764F537}"/>
    <pc:docChg chg="modSld">
      <pc:chgData name="SHI Yawen" userId="S::yawen.shi.2019@mitb.smu.edu.sg::003ab810-7108-4a5c-a702-9e7d816e7908" providerId="AD" clId="Web-{492CF8F2-2114-436D-B330-B2EED764F537}" dt="2020-11-13T17:07:21.354" v="10" actId="14100"/>
      <pc:docMkLst>
        <pc:docMk/>
      </pc:docMkLst>
      <pc:sldChg chg="addSp delSp modSp">
        <pc:chgData name="SHI Yawen" userId="S::yawen.shi.2019@mitb.smu.edu.sg::003ab810-7108-4a5c-a702-9e7d816e7908" providerId="AD" clId="Web-{492CF8F2-2114-436D-B330-B2EED764F537}" dt="2020-11-13T17:07:21.354" v="10" actId="14100"/>
        <pc:sldMkLst>
          <pc:docMk/>
          <pc:sldMk cId="1798770748" sldId="262"/>
        </pc:sldMkLst>
        <pc:spChg chg="del">
          <ac:chgData name="SHI Yawen" userId="S::yawen.shi.2019@mitb.smu.edu.sg::003ab810-7108-4a5c-a702-9e7d816e7908" providerId="AD" clId="Web-{492CF8F2-2114-436D-B330-B2EED764F537}" dt="2020-11-13T15:55:15.641" v="0"/>
          <ac:spMkLst>
            <pc:docMk/>
            <pc:sldMk cId="1798770748" sldId="262"/>
            <ac:spMk id="49" creationId="{7DD56116-1BBA-446B-8B59-7A8C72AED563}"/>
          </ac:spMkLst>
        </pc:spChg>
        <pc:picChg chg="add mod">
          <ac:chgData name="SHI Yawen" userId="S::yawen.shi.2019@mitb.smu.edu.sg::003ab810-7108-4a5c-a702-9e7d816e7908" providerId="AD" clId="Web-{492CF8F2-2114-436D-B330-B2EED764F537}" dt="2020-11-13T17:07:21.354" v="10" actId="14100"/>
          <ac:picMkLst>
            <pc:docMk/>
            <pc:sldMk cId="1798770748" sldId="262"/>
            <ac:picMk id="2" creationId="{9FF5051F-37E8-42C6-8C10-189E8870D747}"/>
          </ac:picMkLst>
        </pc:picChg>
        <pc:picChg chg="add mod">
          <ac:chgData name="SHI Yawen" userId="S::yawen.shi.2019@mitb.smu.edu.sg::003ab810-7108-4a5c-a702-9e7d816e7908" providerId="AD" clId="Web-{492CF8F2-2114-436D-B330-B2EED764F537}" dt="2020-11-13T17:07:16.228" v="9" actId="1076"/>
          <ac:picMkLst>
            <pc:docMk/>
            <pc:sldMk cId="1798770748" sldId="262"/>
            <ac:picMk id="7" creationId="{F10E6D86-BBE2-4306-AA87-BA1004929CC3}"/>
          </ac:picMkLst>
        </pc:picChg>
        <pc:picChg chg="del">
          <ac:chgData name="SHI Yawen" userId="S::yawen.shi.2019@mitb.smu.edu.sg::003ab810-7108-4a5c-a702-9e7d816e7908" providerId="AD" clId="Web-{492CF8F2-2114-436D-B330-B2EED764F537}" dt="2020-11-13T15:55:51.673" v="5"/>
          <ac:picMkLst>
            <pc:docMk/>
            <pc:sldMk cId="1798770748" sldId="262"/>
            <ac:picMk id="9" creationId="{26BEA0D8-67AD-4A97-A539-A58D17E1B28C}"/>
          </ac:picMkLst>
        </pc:picChg>
      </pc:sldChg>
    </pc:docChg>
  </pc:docChgLst>
  <pc:docChgLst>
    <pc:chgData name="xinranliu.2019@mitb.smu.edu.sg" userId="7e806f24-7c38-4df5-a487-36c6bf9e5c0c" providerId="ADAL" clId="{DAB45A7F-23BC-4148-A948-F9BF3BC20846}"/>
    <pc:docChg chg="undo custSel addSld delSld modSld delMainMaster">
      <pc:chgData name="xinranliu.2019@mitb.smu.edu.sg" userId="7e806f24-7c38-4df5-a487-36c6bf9e5c0c" providerId="ADAL" clId="{DAB45A7F-23BC-4148-A948-F9BF3BC20846}" dt="2020-11-15T11:59:16.968" v="831" actId="14100"/>
      <pc:docMkLst>
        <pc:docMk/>
      </pc:docMkLst>
      <pc:sldChg chg="addSp delSp modSp mod">
        <pc:chgData name="xinranliu.2019@mitb.smu.edu.sg" userId="7e806f24-7c38-4df5-a487-36c6bf9e5c0c" providerId="ADAL" clId="{DAB45A7F-23BC-4148-A948-F9BF3BC20846}" dt="2020-11-12T08:58:53.422" v="110" actId="1076"/>
        <pc:sldMkLst>
          <pc:docMk/>
          <pc:sldMk cId="3320722669" sldId="263"/>
        </pc:sldMkLst>
        <pc:spChg chg="add mod">
          <ac:chgData name="xinranliu.2019@mitb.smu.edu.sg" userId="7e806f24-7c38-4df5-a487-36c6bf9e5c0c" providerId="ADAL" clId="{DAB45A7F-23BC-4148-A948-F9BF3BC20846}" dt="2020-11-12T08:43:01.407" v="10" actId="1076"/>
          <ac:spMkLst>
            <pc:docMk/>
            <pc:sldMk cId="3320722669" sldId="263"/>
            <ac:spMk id="6" creationId="{090EEBD1-B26C-4B7C-BC59-D27503A47010}"/>
          </ac:spMkLst>
        </pc:spChg>
        <pc:spChg chg="add mod">
          <ac:chgData name="xinranliu.2019@mitb.smu.edu.sg" userId="7e806f24-7c38-4df5-a487-36c6bf9e5c0c" providerId="ADAL" clId="{DAB45A7F-23BC-4148-A948-F9BF3BC20846}" dt="2020-11-12T08:43:01.407" v="10" actId="1076"/>
          <ac:spMkLst>
            <pc:docMk/>
            <pc:sldMk cId="3320722669" sldId="263"/>
            <ac:spMk id="7" creationId="{1342CA83-8D5B-415F-9E5A-6C3CE9137785}"/>
          </ac:spMkLst>
        </pc:spChg>
        <pc:spChg chg="add mod">
          <ac:chgData name="xinranliu.2019@mitb.smu.edu.sg" userId="7e806f24-7c38-4df5-a487-36c6bf9e5c0c" providerId="ADAL" clId="{DAB45A7F-23BC-4148-A948-F9BF3BC20846}" dt="2020-11-12T08:42:26.783" v="4" actId="1076"/>
          <ac:spMkLst>
            <pc:docMk/>
            <pc:sldMk cId="3320722669" sldId="263"/>
            <ac:spMk id="8" creationId="{D83A7D60-80FB-4CC6-9E54-6B067953E7FC}"/>
          </ac:spMkLst>
        </pc:spChg>
        <pc:spChg chg="add mod">
          <ac:chgData name="xinranliu.2019@mitb.smu.edu.sg" userId="7e806f24-7c38-4df5-a487-36c6bf9e5c0c" providerId="ADAL" clId="{DAB45A7F-23BC-4148-A948-F9BF3BC20846}" dt="2020-11-12T08:43:01.407" v="10" actId="1076"/>
          <ac:spMkLst>
            <pc:docMk/>
            <pc:sldMk cId="3320722669" sldId="263"/>
            <ac:spMk id="9" creationId="{06BC0395-363B-4E21-8429-72476213E7FB}"/>
          </ac:spMkLst>
        </pc:spChg>
        <pc:spChg chg="add mod">
          <ac:chgData name="xinranliu.2019@mitb.smu.edu.sg" userId="7e806f24-7c38-4df5-a487-36c6bf9e5c0c" providerId="ADAL" clId="{DAB45A7F-23BC-4148-A948-F9BF3BC20846}" dt="2020-11-12T08:43:01.407" v="10" actId="1076"/>
          <ac:spMkLst>
            <pc:docMk/>
            <pc:sldMk cId="3320722669" sldId="263"/>
            <ac:spMk id="10" creationId="{C358C3EC-D660-4483-9E63-17D6832186AD}"/>
          </ac:spMkLst>
        </pc:spChg>
        <pc:spChg chg="add del">
          <ac:chgData name="xinranliu.2019@mitb.smu.edu.sg" userId="7e806f24-7c38-4df5-a487-36c6bf9e5c0c" providerId="ADAL" clId="{DAB45A7F-23BC-4148-A948-F9BF3BC20846}" dt="2020-11-12T08:43:26.594" v="14" actId="22"/>
          <ac:spMkLst>
            <pc:docMk/>
            <pc:sldMk cId="3320722669" sldId="263"/>
            <ac:spMk id="21" creationId="{F78EA212-A582-4FFE-BF22-B977F8C93625}"/>
          </ac:spMkLst>
        </pc:spChg>
        <pc:spChg chg="add del">
          <ac:chgData name="xinranliu.2019@mitb.smu.edu.sg" userId="7e806f24-7c38-4df5-a487-36c6bf9e5c0c" providerId="ADAL" clId="{DAB45A7F-23BC-4148-A948-F9BF3BC20846}" dt="2020-11-12T08:43:26.594" v="14" actId="22"/>
          <ac:spMkLst>
            <pc:docMk/>
            <pc:sldMk cId="3320722669" sldId="263"/>
            <ac:spMk id="23" creationId="{AF4B2D71-D1FC-44C5-9CEA-DA2E07EB1644}"/>
          </ac:spMkLst>
        </pc:spChg>
        <pc:spChg chg="add del">
          <ac:chgData name="xinranliu.2019@mitb.smu.edu.sg" userId="7e806f24-7c38-4df5-a487-36c6bf9e5c0c" providerId="ADAL" clId="{DAB45A7F-23BC-4148-A948-F9BF3BC20846}" dt="2020-11-12T08:43:26.594" v="14" actId="22"/>
          <ac:spMkLst>
            <pc:docMk/>
            <pc:sldMk cId="3320722669" sldId="263"/>
            <ac:spMk id="25" creationId="{D01FCE56-0BB7-4971-86EB-C14CDB0E7755}"/>
          </ac:spMkLst>
        </pc:spChg>
        <pc:spChg chg="add del">
          <ac:chgData name="xinranliu.2019@mitb.smu.edu.sg" userId="7e806f24-7c38-4df5-a487-36c6bf9e5c0c" providerId="ADAL" clId="{DAB45A7F-23BC-4148-A948-F9BF3BC20846}" dt="2020-11-12T08:43:26.594" v="14" actId="22"/>
          <ac:spMkLst>
            <pc:docMk/>
            <pc:sldMk cId="3320722669" sldId="263"/>
            <ac:spMk id="29" creationId="{83CF57A9-5205-4231-A7D5-C4F44AD7246F}"/>
          </ac:spMkLst>
        </pc:spChg>
        <pc:spChg chg="add del">
          <ac:chgData name="xinranliu.2019@mitb.smu.edu.sg" userId="7e806f24-7c38-4df5-a487-36c6bf9e5c0c" providerId="ADAL" clId="{DAB45A7F-23BC-4148-A948-F9BF3BC20846}" dt="2020-11-12T08:43:26.594" v="14" actId="22"/>
          <ac:spMkLst>
            <pc:docMk/>
            <pc:sldMk cId="3320722669" sldId="263"/>
            <ac:spMk id="31" creationId="{BE4EB0AF-79B8-4E2D-84DB-CCF5205AA3F9}"/>
          </ac:spMkLst>
        </pc:spChg>
        <pc:spChg chg="add del">
          <ac:chgData name="xinranliu.2019@mitb.smu.edu.sg" userId="7e806f24-7c38-4df5-a487-36c6bf9e5c0c" providerId="ADAL" clId="{DAB45A7F-23BC-4148-A948-F9BF3BC20846}" dt="2020-11-12T08:43:26.594" v="14" actId="22"/>
          <ac:spMkLst>
            <pc:docMk/>
            <pc:sldMk cId="3320722669" sldId="263"/>
            <ac:spMk id="35" creationId="{864D1650-4DD4-459A-80FA-A5E212504358}"/>
          </ac:spMkLst>
        </pc:spChg>
        <pc:spChg chg="add del">
          <ac:chgData name="xinranliu.2019@mitb.smu.edu.sg" userId="7e806f24-7c38-4df5-a487-36c6bf9e5c0c" providerId="ADAL" clId="{DAB45A7F-23BC-4148-A948-F9BF3BC20846}" dt="2020-11-12T08:43:26.594" v="14" actId="22"/>
          <ac:spMkLst>
            <pc:docMk/>
            <pc:sldMk cId="3320722669" sldId="263"/>
            <ac:spMk id="39" creationId="{0D770B05-526A-4D3D-A0D1-32E598F523B2}"/>
          </ac:spMkLst>
        </pc:spChg>
        <pc:spChg chg="add del">
          <ac:chgData name="xinranliu.2019@mitb.smu.edu.sg" userId="7e806f24-7c38-4df5-a487-36c6bf9e5c0c" providerId="ADAL" clId="{DAB45A7F-23BC-4148-A948-F9BF3BC20846}" dt="2020-11-12T08:43:26.594" v="14" actId="22"/>
          <ac:spMkLst>
            <pc:docMk/>
            <pc:sldMk cId="3320722669" sldId="263"/>
            <ac:spMk id="43" creationId="{33893925-E549-4EBB-96A7-17FA008D5AED}"/>
          </ac:spMkLst>
        </pc:spChg>
        <pc:spChg chg="add del">
          <ac:chgData name="xinranliu.2019@mitb.smu.edu.sg" userId="7e806f24-7c38-4df5-a487-36c6bf9e5c0c" providerId="ADAL" clId="{DAB45A7F-23BC-4148-A948-F9BF3BC20846}" dt="2020-11-12T08:43:26.594" v="14" actId="22"/>
          <ac:spMkLst>
            <pc:docMk/>
            <pc:sldMk cId="3320722669" sldId="263"/>
            <ac:spMk id="45" creationId="{5C0F19A5-1E62-4FB7-AC98-A1842A4C4A74}"/>
          </ac:spMkLst>
        </pc:spChg>
        <pc:spChg chg="add del">
          <ac:chgData name="xinranliu.2019@mitb.smu.edu.sg" userId="7e806f24-7c38-4df5-a487-36c6bf9e5c0c" providerId="ADAL" clId="{DAB45A7F-23BC-4148-A948-F9BF3BC20846}" dt="2020-11-12T08:43:26.594" v="14" actId="22"/>
          <ac:spMkLst>
            <pc:docMk/>
            <pc:sldMk cId="3320722669" sldId="263"/>
            <ac:spMk id="47" creationId="{43A40001-AE4F-48FF-89ED-30A1098F0E7E}"/>
          </ac:spMkLst>
        </pc:spChg>
        <pc:spChg chg="add del">
          <ac:chgData name="xinranliu.2019@mitb.smu.edu.sg" userId="7e806f24-7c38-4df5-a487-36c6bf9e5c0c" providerId="ADAL" clId="{DAB45A7F-23BC-4148-A948-F9BF3BC20846}" dt="2020-11-12T08:43:26.594" v="14" actId="22"/>
          <ac:spMkLst>
            <pc:docMk/>
            <pc:sldMk cId="3320722669" sldId="263"/>
            <ac:spMk id="49" creationId="{D08C9B23-1BB1-4741-9F47-0B58FCEB16AD}"/>
          </ac:spMkLst>
        </pc:spChg>
        <pc:spChg chg="add del">
          <ac:chgData name="xinranliu.2019@mitb.smu.edu.sg" userId="7e806f24-7c38-4df5-a487-36c6bf9e5c0c" providerId="ADAL" clId="{DAB45A7F-23BC-4148-A948-F9BF3BC20846}" dt="2020-11-12T08:43:26.594" v="14" actId="22"/>
          <ac:spMkLst>
            <pc:docMk/>
            <pc:sldMk cId="3320722669" sldId="263"/>
            <ac:spMk id="51" creationId="{02A82BD2-154C-4330-9938-304DA67A7C1F}"/>
          </ac:spMkLst>
        </pc:spChg>
        <pc:spChg chg="add mod">
          <ac:chgData name="xinranliu.2019@mitb.smu.edu.sg" userId="7e806f24-7c38-4df5-a487-36c6bf9e5c0c" providerId="ADAL" clId="{DAB45A7F-23BC-4148-A948-F9BF3BC20846}" dt="2020-11-12T08:58:07.620" v="107" actId="20577"/>
          <ac:spMkLst>
            <pc:docMk/>
            <pc:sldMk cId="3320722669" sldId="263"/>
            <ac:spMk id="59" creationId="{B44AEFB9-0A96-4DC2-B37D-B644787340A4}"/>
          </ac:spMkLst>
        </pc:spChg>
        <pc:spChg chg="add mod">
          <ac:chgData name="xinranliu.2019@mitb.smu.edu.sg" userId="7e806f24-7c38-4df5-a487-36c6bf9e5c0c" providerId="ADAL" clId="{DAB45A7F-23BC-4148-A948-F9BF3BC20846}" dt="2020-11-12T08:43:33.194" v="16" actId="1076"/>
          <ac:spMkLst>
            <pc:docMk/>
            <pc:sldMk cId="3320722669" sldId="263"/>
            <ac:spMk id="61" creationId="{AAA5C0E9-F7FE-4ED5-9441-D0F046371060}"/>
          </ac:spMkLst>
        </pc:spChg>
        <pc:spChg chg="add mod">
          <ac:chgData name="xinranliu.2019@mitb.smu.edu.sg" userId="7e806f24-7c38-4df5-a487-36c6bf9e5c0c" providerId="ADAL" clId="{DAB45A7F-23BC-4148-A948-F9BF3BC20846}" dt="2020-11-12T08:43:33.194" v="16" actId="1076"/>
          <ac:spMkLst>
            <pc:docMk/>
            <pc:sldMk cId="3320722669" sldId="263"/>
            <ac:spMk id="63" creationId="{F6B69A8A-E520-439D-829E-57E034B4081E}"/>
          </ac:spMkLst>
        </pc:spChg>
        <pc:spChg chg="add mod">
          <ac:chgData name="xinranliu.2019@mitb.smu.edu.sg" userId="7e806f24-7c38-4df5-a487-36c6bf9e5c0c" providerId="ADAL" clId="{DAB45A7F-23BC-4148-A948-F9BF3BC20846}" dt="2020-11-12T08:43:33.194" v="16" actId="1076"/>
          <ac:spMkLst>
            <pc:docMk/>
            <pc:sldMk cId="3320722669" sldId="263"/>
            <ac:spMk id="67" creationId="{1FFD142E-F9FA-499D-BAAE-9B35B49634EB}"/>
          </ac:spMkLst>
        </pc:spChg>
        <pc:spChg chg="add mod">
          <ac:chgData name="xinranliu.2019@mitb.smu.edu.sg" userId="7e806f24-7c38-4df5-a487-36c6bf9e5c0c" providerId="ADAL" clId="{DAB45A7F-23BC-4148-A948-F9BF3BC20846}" dt="2020-11-12T08:43:33.194" v="16" actId="1076"/>
          <ac:spMkLst>
            <pc:docMk/>
            <pc:sldMk cId="3320722669" sldId="263"/>
            <ac:spMk id="69" creationId="{4E710B10-393B-4A50-B41C-BAD7C897290D}"/>
          </ac:spMkLst>
        </pc:spChg>
        <pc:spChg chg="add mod">
          <ac:chgData name="xinranliu.2019@mitb.smu.edu.sg" userId="7e806f24-7c38-4df5-a487-36c6bf9e5c0c" providerId="ADAL" clId="{DAB45A7F-23BC-4148-A948-F9BF3BC20846}" dt="2020-11-12T08:43:33.194" v="16" actId="1076"/>
          <ac:spMkLst>
            <pc:docMk/>
            <pc:sldMk cId="3320722669" sldId="263"/>
            <ac:spMk id="73" creationId="{DEA981F4-F92D-485C-8224-FD61D8EA01FB}"/>
          </ac:spMkLst>
        </pc:spChg>
        <pc:spChg chg="add mod">
          <ac:chgData name="xinranliu.2019@mitb.smu.edu.sg" userId="7e806f24-7c38-4df5-a487-36c6bf9e5c0c" providerId="ADAL" clId="{DAB45A7F-23BC-4148-A948-F9BF3BC20846}" dt="2020-11-12T08:43:33.194" v="16" actId="1076"/>
          <ac:spMkLst>
            <pc:docMk/>
            <pc:sldMk cId="3320722669" sldId="263"/>
            <ac:spMk id="77" creationId="{C614FA94-C501-442E-86B5-4AB8CF6E7F19}"/>
          </ac:spMkLst>
        </pc:spChg>
        <pc:spChg chg="add mod">
          <ac:chgData name="xinranliu.2019@mitb.smu.edu.sg" userId="7e806f24-7c38-4df5-a487-36c6bf9e5c0c" providerId="ADAL" clId="{DAB45A7F-23BC-4148-A948-F9BF3BC20846}" dt="2020-11-12T08:44:00.074" v="20" actId="1076"/>
          <ac:spMkLst>
            <pc:docMk/>
            <pc:sldMk cId="3320722669" sldId="263"/>
            <ac:spMk id="81" creationId="{05A152BA-8605-4C4B-AB9A-F3F304BCCA20}"/>
          </ac:spMkLst>
        </pc:spChg>
        <pc:spChg chg="add mod">
          <ac:chgData name="xinranliu.2019@mitb.smu.edu.sg" userId="7e806f24-7c38-4df5-a487-36c6bf9e5c0c" providerId="ADAL" clId="{DAB45A7F-23BC-4148-A948-F9BF3BC20846}" dt="2020-11-12T08:43:33.194" v="16" actId="1076"/>
          <ac:spMkLst>
            <pc:docMk/>
            <pc:sldMk cId="3320722669" sldId="263"/>
            <ac:spMk id="83" creationId="{1A5011FD-F07E-4A55-BB85-2A990D5F03F1}"/>
          </ac:spMkLst>
        </pc:spChg>
        <pc:spChg chg="add mod">
          <ac:chgData name="xinranliu.2019@mitb.smu.edu.sg" userId="7e806f24-7c38-4df5-a487-36c6bf9e5c0c" providerId="ADAL" clId="{DAB45A7F-23BC-4148-A948-F9BF3BC20846}" dt="2020-11-12T08:43:33.194" v="16" actId="1076"/>
          <ac:spMkLst>
            <pc:docMk/>
            <pc:sldMk cId="3320722669" sldId="263"/>
            <ac:spMk id="85" creationId="{59A5A662-E77F-417F-9CAA-E4BCF25EEC87}"/>
          </ac:spMkLst>
        </pc:spChg>
        <pc:spChg chg="add mod">
          <ac:chgData name="xinranliu.2019@mitb.smu.edu.sg" userId="7e806f24-7c38-4df5-a487-36c6bf9e5c0c" providerId="ADAL" clId="{DAB45A7F-23BC-4148-A948-F9BF3BC20846}" dt="2020-11-12T08:43:33.194" v="16" actId="1076"/>
          <ac:spMkLst>
            <pc:docMk/>
            <pc:sldMk cId="3320722669" sldId="263"/>
            <ac:spMk id="87" creationId="{C3FA6D58-1B38-4260-8DA4-DDE747433A76}"/>
          </ac:spMkLst>
        </pc:spChg>
        <pc:spChg chg="add mod">
          <ac:chgData name="xinranliu.2019@mitb.smu.edu.sg" userId="7e806f24-7c38-4df5-a487-36c6bf9e5c0c" providerId="ADAL" clId="{DAB45A7F-23BC-4148-A948-F9BF3BC20846}" dt="2020-11-12T08:58:10.448" v="109" actId="20577"/>
          <ac:spMkLst>
            <pc:docMk/>
            <pc:sldMk cId="3320722669" sldId="263"/>
            <ac:spMk id="89" creationId="{AE5354A6-845C-4094-83EE-BED5FDC0F4FB}"/>
          </ac:spMkLst>
        </pc:spChg>
        <pc:graphicFrameChg chg="add del">
          <ac:chgData name="xinranliu.2019@mitb.smu.edu.sg" userId="7e806f24-7c38-4df5-a487-36c6bf9e5c0c" providerId="ADAL" clId="{DAB45A7F-23BC-4148-A948-F9BF3BC20846}" dt="2020-11-12T08:43:26.594" v="14" actId="22"/>
          <ac:graphicFrameMkLst>
            <pc:docMk/>
            <pc:sldMk cId="3320722669" sldId="263"/>
            <ac:graphicFrameMk id="41" creationId="{B708C255-FB6D-4B99-8663-089C29A57A74}"/>
          </ac:graphicFrameMkLst>
        </pc:graphicFrameChg>
        <pc:graphicFrameChg chg="add mod">
          <ac:chgData name="xinranliu.2019@mitb.smu.edu.sg" userId="7e806f24-7c38-4df5-a487-36c6bf9e5c0c" providerId="ADAL" clId="{DAB45A7F-23BC-4148-A948-F9BF3BC20846}" dt="2020-11-12T08:43:33.194" v="16" actId="1076"/>
          <ac:graphicFrameMkLst>
            <pc:docMk/>
            <pc:sldMk cId="3320722669" sldId="263"/>
            <ac:graphicFrameMk id="79" creationId="{5ABBCA14-62B2-4656-B291-00277CCED662}"/>
          </ac:graphicFrameMkLst>
        </pc:graphicFrameChg>
        <pc:picChg chg="add del">
          <ac:chgData name="xinranliu.2019@mitb.smu.edu.sg" userId="7e806f24-7c38-4df5-a487-36c6bf9e5c0c" providerId="ADAL" clId="{DAB45A7F-23BC-4148-A948-F9BF3BC20846}" dt="2020-11-12T08:43:26.594" v="14" actId="22"/>
          <ac:picMkLst>
            <pc:docMk/>
            <pc:sldMk cId="3320722669" sldId="263"/>
            <ac:picMk id="15" creationId="{EA0E9D30-BB21-4461-AE42-054C1B2AFE8E}"/>
          </ac:picMkLst>
        </pc:picChg>
        <pc:picChg chg="add del">
          <ac:chgData name="xinranliu.2019@mitb.smu.edu.sg" userId="7e806f24-7c38-4df5-a487-36c6bf9e5c0c" providerId="ADAL" clId="{DAB45A7F-23BC-4148-A948-F9BF3BC20846}" dt="2020-11-12T08:43:26.594" v="14" actId="22"/>
          <ac:picMkLst>
            <pc:docMk/>
            <pc:sldMk cId="3320722669" sldId="263"/>
            <ac:picMk id="17" creationId="{D48C2703-0691-4504-B7A6-0A37F7B0FF62}"/>
          </ac:picMkLst>
        </pc:picChg>
        <pc:picChg chg="add del">
          <ac:chgData name="xinranliu.2019@mitb.smu.edu.sg" userId="7e806f24-7c38-4df5-a487-36c6bf9e5c0c" providerId="ADAL" clId="{DAB45A7F-23BC-4148-A948-F9BF3BC20846}" dt="2020-11-12T08:43:26.594" v="14" actId="22"/>
          <ac:picMkLst>
            <pc:docMk/>
            <pc:sldMk cId="3320722669" sldId="263"/>
            <ac:picMk id="19" creationId="{13931808-5F96-4646-84C7-A9644C362C2B}"/>
          </ac:picMkLst>
        </pc:picChg>
        <pc:picChg chg="add del">
          <ac:chgData name="xinranliu.2019@mitb.smu.edu.sg" userId="7e806f24-7c38-4df5-a487-36c6bf9e5c0c" providerId="ADAL" clId="{DAB45A7F-23BC-4148-A948-F9BF3BC20846}" dt="2020-11-12T08:43:26.594" v="14" actId="22"/>
          <ac:picMkLst>
            <pc:docMk/>
            <pc:sldMk cId="3320722669" sldId="263"/>
            <ac:picMk id="27" creationId="{71F8C4F3-4680-424E-BA17-CF40F918BBF3}"/>
          </ac:picMkLst>
        </pc:picChg>
        <pc:picChg chg="add del">
          <ac:chgData name="xinranliu.2019@mitb.smu.edu.sg" userId="7e806f24-7c38-4df5-a487-36c6bf9e5c0c" providerId="ADAL" clId="{DAB45A7F-23BC-4148-A948-F9BF3BC20846}" dt="2020-11-12T08:43:26.594" v="14" actId="22"/>
          <ac:picMkLst>
            <pc:docMk/>
            <pc:sldMk cId="3320722669" sldId="263"/>
            <ac:picMk id="33" creationId="{910645A0-E6D2-4E6A-B811-3AE0984EF27F}"/>
          </ac:picMkLst>
        </pc:picChg>
        <pc:picChg chg="add del">
          <ac:chgData name="xinranliu.2019@mitb.smu.edu.sg" userId="7e806f24-7c38-4df5-a487-36c6bf9e5c0c" providerId="ADAL" clId="{DAB45A7F-23BC-4148-A948-F9BF3BC20846}" dt="2020-11-12T08:43:26.594" v="14" actId="22"/>
          <ac:picMkLst>
            <pc:docMk/>
            <pc:sldMk cId="3320722669" sldId="263"/>
            <ac:picMk id="37" creationId="{FAACF8D9-0670-4976-97F0-7D872EDFDD15}"/>
          </ac:picMkLst>
        </pc:picChg>
        <pc:picChg chg="add mod">
          <ac:chgData name="xinranliu.2019@mitb.smu.edu.sg" userId="7e806f24-7c38-4df5-a487-36c6bf9e5c0c" providerId="ADAL" clId="{DAB45A7F-23BC-4148-A948-F9BF3BC20846}" dt="2020-11-12T08:43:39.895" v="17"/>
          <ac:picMkLst>
            <pc:docMk/>
            <pc:sldMk cId="3320722669" sldId="263"/>
            <ac:picMk id="53" creationId="{9E5D0572-4942-429B-9024-2A5CE6598EDD}"/>
          </ac:picMkLst>
        </pc:picChg>
        <pc:picChg chg="add mod">
          <ac:chgData name="xinranliu.2019@mitb.smu.edu.sg" userId="7e806f24-7c38-4df5-a487-36c6bf9e5c0c" providerId="ADAL" clId="{DAB45A7F-23BC-4148-A948-F9BF3BC20846}" dt="2020-11-12T08:43:45.434" v="18"/>
          <ac:picMkLst>
            <pc:docMk/>
            <pc:sldMk cId="3320722669" sldId="263"/>
            <ac:picMk id="55" creationId="{55748A54-3178-48D2-B39C-C28C26BA73DD}"/>
          </ac:picMkLst>
        </pc:picChg>
        <pc:picChg chg="add mod">
          <ac:chgData name="xinranliu.2019@mitb.smu.edu.sg" userId="7e806f24-7c38-4df5-a487-36c6bf9e5c0c" providerId="ADAL" clId="{DAB45A7F-23BC-4148-A948-F9BF3BC20846}" dt="2020-11-12T08:43:50.432" v="19"/>
          <ac:picMkLst>
            <pc:docMk/>
            <pc:sldMk cId="3320722669" sldId="263"/>
            <ac:picMk id="57" creationId="{4738ACCC-3055-4C30-8813-5707F8F2367C}"/>
          </ac:picMkLst>
        </pc:picChg>
        <pc:picChg chg="add mod">
          <ac:chgData name="xinranliu.2019@mitb.smu.edu.sg" userId="7e806f24-7c38-4df5-a487-36c6bf9e5c0c" providerId="ADAL" clId="{DAB45A7F-23BC-4148-A948-F9BF3BC20846}" dt="2020-11-12T08:43:33.194" v="16" actId="1076"/>
          <ac:picMkLst>
            <pc:docMk/>
            <pc:sldMk cId="3320722669" sldId="263"/>
            <ac:picMk id="65" creationId="{3B92F052-E1A7-4827-B1C0-9E43340EDEB8}"/>
          </ac:picMkLst>
        </pc:picChg>
        <pc:picChg chg="add mod">
          <ac:chgData name="xinranliu.2019@mitb.smu.edu.sg" userId="7e806f24-7c38-4df5-a487-36c6bf9e5c0c" providerId="ADAL" clId="{DAB45A7F-23BC-4148-A948-F9BF3BC20846}" dt="2020-11-12T08:43:33.194" v="16" actId="1076"/>
          <ac:picMkLst>
            <pc:docMk/>
            <pc:sldMk cId="3320722669" sldId="263"/>
            <ac:picMk id="71" creationId="{3E792A4F-9DA3-4F9D-83CE-47D4C470E76F}"/>
          </ac:picMkLst>
        </pc:picChg>
        <pc:picChg chg="add mod">
          <ac:chgData name="xinranliu.2019@mitb.smu.edu.sg" userId="7e806f24-7c38-4df5-a487-36c6bf9e5c0c" providerId="ADAL" clId="{DAB45A7F-23BC-4148-A948-F9BF3BC20846}" dt="2020-11-12T08:58:53.422" v="110" actId="1076"/>
          <ac:picMkLst>
            <pc:docMk/>
            <pc:sldMk cId="3320722669" sldId="263"/>
            <ac:picMk id="75" creationId="{2A58183D-3934-4596-AFB5-4A9B873307C4}"/>
          </ac:picMkLst>
        </pc:picChg>
        <pc:cxnChg chg="mod">
          <ac:chgData name="xinranliu.2019@mitb.smu.edu.sg" userId="7e806f24-7c38-4df5-a487-36c6bf9e5c0c" providerId="ADAL" clId="{DAB45A7F-23BC-4148-A948-F9BF3BC20846}" dt="2020-11-12T08:42:53.508" v="9" actId="1076"/>
          <ac:cxnSpMkLst>
            <pc:docMk/>
            <pc:sldMk cId="3320722669" sldId="263"/>
            <ac:cxnSpMk id="3" creationId="{F288FE6C-7389-445C-BA4E-0190A98FA69A}"/>
          </ac:cxnSpMkLst>
        </pc:cxnChg>
        <pc:cxnChg chg="add mod">
          <ac:chgData name="xinranliu.2019@mitb.smu.edu.sg" userId="7e806f24-7c38-4df5-a487-36c6bf9e5c0c" providerId="ADAL" clId="{DAB45A7F-23BC-4148-A948-F9BF3BC20846}" dt="2020-11-12T08:43:01.407" v="10" actId="1076"/>
          <ac:cxnSpMkLst>
            <pc:docMk/>
            <pc:sldMk cId="3320722669" sldId="263"/>
            <ac:cxnSpMk id="11" creationId="{AABA9349-D1BC-4194-9F7E-4550162EB66C}"/>
          </ac:cxnSpMkLst>
        </pc:cxnChg>
      </pc:sldChg>
      <pc:sldChg chg="modSp mod">
        <pc:chgData name="xinranliu.2019@mitb.smu.edu.sg" userId="7e806f24-7c38-4df5-a487-36c6bf9e5c0c" providerId="ADAL" clId="{DAB45A7F-23BC-4148-A948-F9BF3BC20846}" dt="2020-11-14T11:36:01.199" v="727" actId="242"/>
        <pc:sldMkLst>
          <pc:docMk/>
          <pc:sldMk cId="120168624" sldId="265"/>
        </pc:sldMkLst>
        <pc:graphicFrameChg chg="mod modGraphic">
          <ac:chgData name="xinranliu.2019@mitb.smu.edu.sg" userId="7e806f24-7c38-4df5-a487-36c6bf9e5c0c" providerId="ADAL" clId="{DAB45A7F-23BC-4148-A948-F9BF3BC20846}" dt="2020-11-14T11:35:56.501" v="726" actId="242"/>
          <ac:graphicFrameMkLst>
            <pc:docMk/>
            <pc:sldMk cId="120168624" sldId="265"/>
            <ac:graphicFrameMk id="7" creationId="{26E97384-B3AB-4369-AA1A-3C0819D3A72A}"/>
          </ac:graphicFrameMkLst>
        </pc:graphicFrameChg>
        <pc:graphicFrameChg chg="modGraphic">
          <ac:chgData name="xinranliu.2019@mitb.smu.edu.sg" userId="7e806f24-7c38-4df5-a487-36c6bf9e5c0c" providerId="ADAL" clId="{DAB45A7F-23BC-4148-A948-F9BF3BC20846}" dt="2020-11-14T11:36:01.199" v="727" actId="242"/>
          <ac:graphicFrameMkLst>
            <pc:docMk/>
            <pc:sldMk cId="120168624" sldId="265"/>
            <ac:graphicFrameMk id="8" creationId="{558BB346-C241-4739-B494-25BE3D6EC4EC}"/>
          </ac:graphicFrameMkLst>
        </pc:graphicFrameChg>
      </pc:sldChg>
      <pc:sldChg chg="add del">
        <pc:chgData name="xinranliu.2019@mitb.smu.edu.sg" userId="7e806f24-7c38-4df5-a487-36c6bf9e5c0c" providerId="ADAL" clId="{DAB45A7F-23BC-4148-A948-F9BF3BC20846}" dt="2020-11-12T08:54:57.728" v="58" actId="47"/>
        <pc:sldMkLst>
          <pc:docMk/>
          <pc:sldMk cId="1613661463" sldId="269"/>
        </pc:sldMkLst>
      </pc:sldChg>
      <pc:sldChg chg="modSp mod">
        <pc:chgData name="xinranliu.2019@mitb.smu.edu.sg" userId="7e806f24-7c38-4df5-a487-36c6bf9e5c0c" providerId="ADAL" clId="{DAB45A7F-23BC-4148-A948-F9BF3BC20846}" dt="2020-11-15T11:59:16.968" v="831" actId="14100"/>
        <pc:sldMkLst>
          <pc:docMk/>
          <pc:sldMk cId="4256590658" sldId="274"/>
        </pc:sldMkLst>
        <pc:spChg chg="mod">
          <ac:chgData name="xinranliu.2019@mitb.smu.edu.sg" userId="7e806f24-7c38-4df5-a487-36c6bf9e5c0c" providerId="ADAL" clId="{DAB45A7F-23BC-4148-A948-F9BF3BC20846}" dt="2020-11-15T07:34:05.982" v="744"/>
          <ac:spMkLst>
            <pc:docMk/>
            <pc:sldMk cId="4256590658" sldId="274"/>
            <ac:spMk id="39" creationId="{C7E51B0D-3AF9-465D-8EA6-43138452DD2F}"/>
          </ac:spMkLst>
        </pc:spChg>
        <pc:spChg chg="mod">
          <ac:chgData name="xinranliu.2019@mitb.smu.edu.sg" userId="7e806f24-7c38-4df5-a487-36c6bf9e5c0c" providerId="ADAL" clId="{DAB45A7F-23BC-4148-A948-F9BF3BC20846}" dt="2020-11-15T07:34:30.991" v="755" actId="20577"/>
          <ac:spMkLst>
            <pc:docMk/>
            <pc:sldMk cId="4256590658" sldId="274"/>
            <ac:spMk id="46" creationId="{BCBAFCA2-0C28-4D96-9719-FB3DBAE309C0}"/>
          </ac:spMkLst>
        </pc:spChg>
        <pc:spChg chg="mod">
          <ac:chgData name="xinranliu.2019@mitb.smu.edu.sg" userId="7e806f24-7c38-4df5-a487-36c6bf9e5c0c" providerId="ADAL" clId="{DAB45A7F-23BC-4148-A948-F9BF3BC20846}" dt="2020-11-15T11:59:16.968" v="831" actId="14100"/>
          <ac:spMkLst>
            <pc:docMk/>
            <pc:sldMk cId="4256590658" sldId="274"/>
            <ac:spMk id="51" creationId="{1C9A691C-725D-4574-9755-F98CE3292D14}"/>
          </ac:spMkLst>
        </pc:spChg>
        <pc:spChg chg="mod">
          <ac:chgData name="xinranliu.2019@mitb.smu.edu.sg" userId="7e806f24-7c38-4df5-a487-36c6bf9e5c0c" providerId="ADAL" clId="{DAB45A7F-23BC-4148-A948-F9BF3BC20846}" dt="2020-11-15T07:34:12.781" v="745" actId="1076"/>
          <ac:spMkLst>
            <pc:docMk/>
            <pc:sldMk cId="4256590658" sldId="274"/>
            <ac:spMk id="83" creationId="{1A5011FD-F07E-4A55-BB85-2A990D5F03F1}"/>
          </ac:spMkLst>
        </pc:spChg>
        <pc:graphicFrameChg chg="mod">
          <ac:chgData name="xinranliu.2019@mitb.smu.edu.sg" userId="7e806f24-7c38-4df5-a487-36c6bf9e5c0c" providerId="ADAL" clId="{DAB45A7F-23BC-4148-A948-F9BF3BC20846}" dt="2020-11-15T07:34:39.569" v="756" actId="1076"/>
          <ac:graphicFrameMkLst>
            <pc:docMk/>
            <pc:sldMk cId="4256590658" sldId="274"/>
            <ac:graphicFrameMk id="49" creationId="{3B7A39C8-6242-4DB5-AB20-172610FC6716}"/>
          </ac:graphicFrameMkLst>
        </pc:graphicFrameChg>
      </pc:sldChg>
      <pc:sldMasterChg chg="del delSldLayout">
        <pc:chgData name="xinranliu.2019@mitb.smu.edu.sg" userId="7e806f24-7c38-4df5-a487-36c6bf9e5c0c" providerId="ADAL" clId="{DAB45A7F-23BC-4148-A948-F9BF3BC20846}" dt="2020-11-12T08:54:57.728" v="58" actId="47"/>
        <pc:sldMasterMkLst>
          <pc:docMk/>
          <pc:sldMasterMk cId="3630838976" sldId="2147483929"/>
        </pc:sldMasterMkLst>
        <pc:sldLayoutChg chg="del">
          <pc:chgData name="xinranliu.2019@mitb.smu.edu.sg" userId="7e806f24-7c38-4df5-a487-36c6bf9e5c0c" providerId="ADAL" clId="{DAB45A7F-23BC-4148-A948-F9BF3BC20846}" dt="2020-11-12T08:54:57.728" v="58" actId="47"/>
          <pc:sldLayoutMkLst>
            <pc:docMk/>
            <pc:sldMasterMk cId="3630838976" sldId="2147483929"/>
            <pc:sldLayoutMk cId="408691467" sldId="2147483930"/>
          </pc:sldLayoutMkLst>
        </pc:sldLayoutChg>
        <pc:sldLayoutChg chg="del">
          <pc:chgData name="xinranliu.2019@mitb.smu.edu.sg" userId="7e806f24-7c38-4df5-a487-36c6bf9e5c0c" providerId="ADAL" clId="{DAB45A7F-23BC-4148-A948-F9BF3BC20846}" dt="2020-11-12T08:54:57.728" v="58" actId="47"/>
          <pc:sldLayoutMkLst>
            <pc:docMk/>
            <pc:sldMasterMk cId="3630838976" sldId="2147483929"/>
            <pc:sldLayoutMk cId="2962690653" sldId="2147483931"/>
          </pc:sldLayoutMkLst>
        </pc:sldLayoutChg>
        <pc:sldLayoutChg chg="del">
          <pc:chgData name="xinranliu.2019@mitb.smu.edu.sg" userId="7e806f24-7c38-4df5-a487-36c6bf9e5c0c" providerId="ADAL" clId="{DAB45A7F-23BC-4148-A948-F9BF3BC20846}" dt="2020-11-12T08:54:57.728" v="58" actId="47"/>
          <pc:sldLayoutMkLst>
            <pc:docMk/>
            <pc:sldMasterMk cId="3630838976" sldId="2147483929"/>
            <pc:sldLayoutMk cId="2736431855" sldId="2147483932"/>
          </pc:sldLayoutMkLst>
        </pc:sldLayoutChg>
        <pc:sldLayoutChg chg="del">
          <pc:chgData name="xinranliu.2019@mitb.smu.edu.sg" userId="7e806f24-7c38-4df5-a487-36c6bf9e5c0c" providerId="ADAL" clId="{DAB45A7F-23BC-4148-A948-F9BF3BC20846}" dt="2020-11-12T08:54:57.728" v="58" actId="47"/>
          <pc:sldLayoutMkLst>
            <pc:docMk/>
            <pc:sldMasterMk cId="3630838976" sldId="2147483929"/>
            <pc:sldLayoutMk cId="2591094456" sldId="2147483933"/>
          </pc:sldLayoutMkLst>
        </pc:sldLayoutChg>
        <pc:sldLayoutChg chg="del">
          <pc:chgData name="xinranliu.2019@mitb.smu.edu.sg" userId="7e806f24-7c38-4df5-a487-36c6bf9e5c0c" providerId="ADAL" clId="{DAB45A7F-23BC-4148-A948-F9BF3BC20846}" dt="2020-11-12T08:54:57.728" v="58" actId="47"/>
          <pc:sldLayoutMkLst>
            <pc:docMk/>
            <pc:sldMasterMk cId="3630838976" sldId="2147483929"/>
            <pc:sldLayoutMk cId="1394496481" sldId="2147483934"/>
          </pc:sldLayoutMkLst>
        </pc:sldLayoutChg>
        <pc:sldLayoutChg chg="del">
          <pc:chgData name="xinranliu.2019@mitb.smu.edu.sg" userId="7e806f24-7c38-4df5-a487-36c6bf9e5c0c" providerId="ADAL" clId="{DAB45A7F-23BC-4148-A948-F9BF3BC20846}" dt="2020-11-12T08:54:57.728" v="58" actId="47"/>
          <pc:sldLayoutMkLst>
            <pc:docMk/>
            <pc:sldMasterMk cId="3630838976" sldId="2147483929"/>
            <pc:sldLayoutMk cId="3618751371" sldId="2147483935"/>
          </pc:sldLayoutMkLst>
        </pc:sldLayoutChg>
        <pc:sldLayoutChg chg="del">
          <pc:chgData name="xinranliu.2019@mitb.smu.edu.sg" userId="7e806f24-7c38-4df5-a487-36c6bf9e5c0c" providerId="ADAL" clId="{DAB45A7F-23BC-4148-A948-F9BF3BC20846}" dt="2020-11-12T08:54:57.728" v="58" actId="47"/>
          <pc:sldLayoutMkLst>
            <pc:docMk/>
            <pc:sldMasterMk cId="3630838976" sldId="2147483929"/>
            <pc:sldLayoutMk cId="3214717876" sldId="2147483936"/>
          </pc:sldLayoutMkLst>
        </pc:sldLayoutChg>
        <pc:sldLayoutChg chg="del">
          <pc:chgData name="xinranliu.2019@mitb.smu.edu.sg" userId="7e806f24-7c38-4df5-a487-36c6bf9e5c0c" providerId="ADAL" clId="{DAB45A7F-23BC-4148-A948-F9BF3BC20846}" dt="2020-11-12T08:54:57.728" v="58" actId="47"/>
          <pc:sldLayoutMkLst>
            <pc:docMk/>
            <pc:sldMasterMk cId="3630838976" sldId="2147483929"/>
            <pc:sldLayoutMk cId="4287821050" sldId="2147483937"/>
          </pc:sldLayoutMkLst>
        </pc:sldLayoutChg>
        <pc:sldLayoutChg chg="del">
          <pc:chgData name="xinranliu.2019@mitb.smu.edu.sg" userId="7e806f24-7c38-4df5-a487-36c6bf9e5c0c" providerId="ADAL" clId="{DAB45A7F-23BC-4148-A948-F9BF3BC20846}" dt="2020-11-12T08:54:57.728" v="58" actId="47"/>
          <pc:sldLayoutMkLst>
            <pc:docMk/>
            <pc:sldMasterMk cId="3630838976" sldId="2147483929"/>
            <pc:sldLayoutMk cId="884404878" sldId="2147483938"/>
          </pc:sldLayoutMkLst>
        </pc:sldLayoutChg>
        <pc:sldLayoutChg chg="del">
          <pc:chgData name="xinranliu.2019@mitb.smu.edu.sg" userId="7e806f24-7c38-4df5-a487-36c6bf9e5c0c" providerId="ADAL" clId="{DAB45A7F-23BC-4148-A948-F9BF3BC20846}" dt="2020-11-12T08:54:57.728" v="58" actId="47"/>
          <pc:sldLayoutMkLst>
            <pc:docMk/>
            <pc:sldMasterMk cId="3630838976" sldId="2147483929"/>
            <pc:sldLayoutMk cId="2418731892" sldId="2147483939"/>
          </pc:sldLayoutMkLst>
        </pc:sldLayoutChg>
        <pc:sldLayoutChg chg="del">
          <pc:chgData name="xinranliu.2019@mitb.smu.edu.sg" userId="7e806f24-7c38-4df5-a487-36c6bf9e5c0c" providerId="ADAL" clId="{DAB45A7F-23BC-4148-A948-F9BF3BC20846}" dt="2020-11-12T08:54:57.728" v="58" actId="47"/>
          <pc:sldLayoutMkLst>
            <pc:docMk/>
            <pc:sldMasterMk cId="3630838976" sldId="2147483929"/>
            <pc:sldLayoutMk cId="3490539956" sldId="2147483940"/>
          </pc:sldLayoutMkLst>
        </pc:sldLayoutChg>
      </pc:sldMasterChg>
    </pc:docChg>
  </pc:docChgLst>
  <pc:docChgLst>
    <pc:chgData name="LIN Yu-hui" userId="S::yhlin.2019@mitb.smu.edu.sg::ddbf880d-3e79-4443-968d-0edf0b7422fd" providerId="AD" clId="Web-{1E202737-11C9-4B26-9C56-7E274BEC0D5C}"/>
    <pc:docChg chg="modSld">
      <pc:chgData name="LIN Yu-hui" userId="S::yhlin.2019@mitb.smu.edu.sg::ddbf880d-3e79-4443-968d-0edf0b7422fd" providerId="AD" clId="Web-{1E202737-11C9-4B26-9C56-7E274BEC0D5C}" dt="2020-11-15T08:31:35.531" v="100"/>
      <pc:docMkLst>
        <pc:docMk/>
      </pc:docMkLst>
      <pc:sldChg chg="modSp">
        <pc:chgData name="LIN Yu-hui" userId="S::yhlin.2019@mitb.smu.edu.sg::ddbf880d-3e79-4443-968d-0edf0b7422fd" providerId="AD" clId="Web-{1E202737-11C9-4B26-9C56-7E274BEC0D5C}" dt="2020-11-15T08:31:35.531" v="100"/>
        <pc:sldMkLst>
          <pc:docMk/>
          <pc:sldMk cId="120168624" sldId="265"/>
        </pc:sldMkLst>
        <pc:graphicFrameChg chg="mod modGraphic">
          <ac:chgData name="LIN Yu-hui" userId="S::yhlin.2019@mitb.smu.edu.sg::ddbf880d-3e79-4443-968d-0edf0b7422fd" providerId="AD" clId="Web-{1E202737-11C9-4B26-9C56-7E274BEC0D5C}" dt="2020-11-15T08:31:35.531" v="100"/>
          <ac:graphicFrameMkLst>
            <pc:docMk/>
            <pc:sldMk cId="120168624" sldId="265"/>
            <ac:graphicFrameMk id="8" creationId="{558BB346-C241-4739-B494-25BE3D6EC4EC}"/>
          </ac:graphicFrameMkLst>
        </pc:graphicFrameChg>
      </pc:sldChg>
    </pc:docChg>
  </pc:docChgLst>
  <pc:docChgLst>
    <pc:chgData name="SHI Yawen" userId="S::yawen.shi.2019@mitb.smu.edu.sg::003ab810-7108-4a5c-a702-9e7d816e7908" providerId="AD" clId="Web-{CEE6D8E3-D10A-4FFE-9F2D-A5C37B8D2CDA}"/>
    <pc:docChg chg="modSld">
      <pc:chgData name="SHI Yawen" userId="S::yawen.shi.2019@mitb.smu.edu.sg::003ab810-7108-4a5c-a702-9e7d816e7908" providerId="AD" clId="Web-{CEE6D8E3-D10A-4FFE-9F2D-A5C37B8D2CDA}" dt="2020-11-14T01:53:25.180" v="100" actId="14100"/>
      <pc:docMkLst>
        <pc:docMk/>
      </pc:docMkLst>
      <pc:sldChg chg="addSp delSp modSp">
        <pc:chgData name="SHI Yawen" userId="S::yawen.shi.2019@mitb.smu.edu.sg::003ab810-7108-4a5c-a702-9e7d816e7908" providerId="AD" clId="Web-{CEE6D8E3-D10A-4FFE-9F2D-A5C37B8D2CDA}" dt="2020-11-14T01:53:25.180" v="100" actId="14100"/>
        <pc:sldMkLst>
          <pc:docMk/>
          <pc:sldMk cId="1798770748" sldId="262"/>
        </pc:sldMkLst>
        <pc:spChg chg="mod">
          <ac:chgData name="SHI Yawen" userId="S::yawen.shi.2019@mitb.smu.edu.sg::003ab810-7108-4a5c-a702-9e7d816e7908" providerId="AD" clId="Web-{CEE6D8E3-D10A-4FFE-9F2D-A5C37B8D2CDA}" dt="2020-11-14T01:53:19.195" v="99" actId="1076"/>
          <ac:spMkLst>
            <pc:docMk/>
            <pc:sldMk cId="1798770748" sldId="262"/>
            <ac:spMk id="6" creationId="{BA382366-242B-4FEF-8B4F-E6F88DB9F2C9}"/>
          </ac:spMkLst>
        </pc:spChg>
        <pc:spChg chg="mod">
          <ac:chgData name="SHI Yawen" userId="S::yawen.shi.2019@mitb.smu.edu.sg::003ab810-7108-4a5c-a702-9e7d816e7908" providerId="AD" clId="Web-{CEE6D8E3-D10A-4FFE-9F2D-A5C37B8D2CDA}" dt="2020-11-14T01:51:02.165" v="72" actId="1076"/>
          <ac:spMkLst>
            <pc:docMk/>
            <pc:sldMk cId="1798770748" sldId="262"/>
            <ac:spMk id="8" creationId="{1F2AA8F8-C064-4D52-99AC-7A75D2DC0479}"/>
          </ac:spMkLst>
        </pc:spChg>
        <pc:spChg chg="add mod">
          <ac:chgData name="SHI Yawen" userId="S::yawen.shi.2019@mitb.smu.edu.sg::003ab810-7108-4a5c-a702-9e7d816e7908" providerId="AD" clId="Web-{CEE6D8E3-D10A-4FFE-9F2D-A5C37B8D2CDA}" dt="2020-11-14T01:51:59.055" v="86" actId="1076"/>
          <ac:spMkLst>
            <pc:docMk/>
            <pc:sldMk cId="1798770748" sldId="262"/>
            <ac:spMk id="9" creationId="{234EDB85-EAD8-417C-A26E-CEF60E69BD8A}"/>
          </ac:spMkLst>
        </pc:spChg>
        <pc:spChg chg="mod">
          <ac:chgData name="SHI Yawen" userId="S::yawen.shi.2019@mitb.smu.edu.sg::003ab810-7108-4a5c-a702-9e7d816e7908" providerId="AD" clId="Web-{CEE6D8E3-D10A-4FFE-9F2D-A5C37B8D2CDA}" dt="2020-11-14T01:53:16.430" v="98" actId="1076"/>
          <ac:spMkLst>
            <pc:docMk/>
            <pc:sldMk cId="1798770748" sldId="262"/>
            <ac:spMk id="12" creationId="{58336F87-6AAD-444F-B644-1432ECBBDD45}"/>
          </ac:spMkLst>
        </pc:spChg>
        <pc:spChg chg="mod">
          <ac:chgData name="SHI Yawen" userId="S::yawen.shi.2019@mitb.smu.edu.sg::003ab810-7108-4a5c-a702-9e7d816e7908" providerId="AD" clId="Web-{CEE6D8E3-D10A-4FFE-9F2D-A5C37B8D2CDA}" dt="2020-11-14T01:53:13.602" v="97" actId="1076"/>
          <ac:spMkLst>
            <pc:docMk/>
            <pc:sldMk cId="1798770748" sldId="262"/>
            <ac:spMk id="15" creationId="{020C1CFC-556C-4202-BF46-9C2DD2F402E3}"/>
          </ac:spMkLst>
        </pc:spChg>
        <pc:spChg chg="mod">
          <ac:chgData name="SHI Yawen" userId="S::yawen.shi.2019@mitb.smu.edu.sg::003ab810-7108-4a5c-a702-9e7d816e7908" providerId="AD" clId="Web-{CEE6D8E3-D10A-4FFE-9F2D-A5C37B8D2CDA}" dt="2020-11-14T01:52:27.664" v="89" actId="1076"/>
          <ac:spMkLst>
            <pc:docMk/>
            <pc:sldMk cId="1798770748" sldId="262"/>
            <ac:spMk id="37" creationId="{5F930BFA-37C7-465F-B020-E50F0CEADB73}"/>
          </ac:spMkLst>
        </pc:spChg>
        <pc:grpChg chg="add mod">
          <ac:chgData name="SHI Yawen" userId="S::yawen.shi.2019@mitb.smu.edu.sg::003ab810-7108-4a5c-a702-9e7d816e7908" providerId="AD" clId="Web-{CEE6D8E3-D10A-4FFE-9F2D-A5C37B8D2CDA}" dt="2020-11-14T01:53:25.180" v="100" actId="14100"/>
          <ac:grpSpMkLst>
            <pc:docMk/>
            <pc:sldMk cId="1798770748" sldId="262"/>
            <ac:grpSpMk id="19" creationId="{9044EA0E-92D0-4233-83C6-1BD266A86132}"/>
          </ac:grpSpMkLst>
        </pc:grpChg>
        <pc:grpChg chg="mod">
          <ac:chgData name="SHI Yawen" userId="S::yawen.shi.2019@mitb.smu.edu.sg::003ab810-7108-4a5c-a702-9e7d816e7908" providerId="AD" clId="Web-{CEE6D8E3-D10A-4FFE-9F2D-A5C37B8D2CDA}" dt="2020-11-14T01:50:42.243" v="68" actId="1076"/>
          <ac:grpSpMkLst>
            <pc:docMk/>
            <pc:sldMk cId="1798770748" sldId="262"/>
            <ac:grpSpMk id="48" creationId="{8E226043-13B4-41D5-AA98-B02FF55C7D33}"/>
          </ac:grpSpMkLst>
        </pc:grpChg>
        <pc:picChg chg="mod">
          <ac:chgData name="SHI Yawen" userId="S::yawen.shi.2019@mitb.smu.edu.sg::003ab810-7108-4a5c-a702-9e7d816e7908" providerId="AD" clId="Web-{CEE6D8E3-D10A-4FFE-9F2D-A5C37B8D2CDA}" dt="2020-11-14T01:50:57.665" v="71" actId="1076"/>
          <ac:picMkLst>
            <pc:docMk/>
            <pc:sldMk cId="1798770748" sldId="262"/>
            <ac:picMk id="2" creationId="{9FF5051F-37E8-42C6-8C10-189E8870D747}"/>
          </ac:picMkLst>
        </pc:picChg>
        <pc:picChg chg="mod">
          <ac:chgData name="SHI Yawen" userId="S::yawen.shi.2019@mitb.smu.edu.sg::003ab810-7108-4a5c-a702-9e7d816e7908" providerId="AD" clId="Web-{CEE6D8E3-D10A-4FFE-9F2D-A5C37B8D2CDA}" dt="2020-11-14T01:51:55.399" v="85" actId="14100"/>
          <ac:picMkLst>
            <pc:docMk/>
            <pc:sldMk cId="1798770748" sldId="262"/>
            <ac:picMk id="7" creationId="{F10E6D86-BBE2-4306-AA87-BA1004929CC3}"/>
          </ac:picMkLst>
        </pc:picChg>
        <pc:picChg chg="add mod modCrop">
          <ac:chgData name="SHI Yawen" userId="S::yawen.shi.2019@mitb.smu.edu.sg::003ab810-7108-4a5c-a702-9e7d816e7908" providerId="AD" clId="Web-{CEE6D8E3-D10A-4FFE-9F2D-A5C37B8D2CDA}" dt="2020-11-14T01:52:01.602" v="87" actId="1076"/>
          <ac:picMkLst>
            <pc:docMk/>
            <pc:sldMk cId="1798770748" sldId="262"/>
            <ac:picMk id="10" creationId="{BC4262ED-DE4E-43DD-A75A-6423018E39E9}"/>
          </ac:picMkLst>
        </pc:picChg>
        <pc:picChg chg="del">
          <ac:chgData name="SHI Yawen" userId="S::yawen.shi.2019@mitb.smu.edu.sg::003ab810-7108-4a5c-a702-9e7d816e7908" providerId="AD" clId="Web-{CEE6D8E3-D10A-4FFE-9F2D-A5C37B8D2CDA}" dt="2020-11-14T01:39:31.336" v="48"/>
          <ac:picMkLst>
            <pc:docMk/>
            <pc:sldMk cId="1798770748" sldId="262"/>
            <ac:picMk id="51" creationId="{B1E05C53-028B-4CCB-A21F-B4126942D69A}"/>
          </ac:picMkLst>
        </pc:picChg>
        <pc:cxnChg chg="mod">
          <ac:chgData name="SHI Yawen" userId="S::yawen.shi.2019@mitb.smu.edu.sg::003ab810-7108-4a5c-a702-9e7d816e7908" providerId="AD" clId="Web-{CEE6D8E3-D10A-4FFE-9F2D-A5C37B8D2CDA}" dt="2020-11-14T01:53:16.430" v="98" actId="1076"/>
          <ac:cxnSpMkLst>
            <pc:docMk/>
            <pc:sldMk cId="1798770748" sldId="262"/>
            <ac:cxnSpMk id="29" creationId="{412B5C82-2DF4-4946-9BB0-19C3F8CC4C24}"/>
          </ac:cxnSpMkLst>
        </pc:cxnChg>
      </pc:sldChg>
    </pc:docChg>
  </pc:docChgLst>
  <pc:docChgLst>
    <pc:chgData name="Pooja WADHWA" userId="e500561d-c168-413d-a802-05188625d48a" providerId="ADAL" clId="{C2D67265-2691-4EE5-A8EB-180B43D9BA1A}"/>
    <pc:docChg chg="undo custSel addSld delSld modSld modSection">
      <pc:chgData name="Pooja WADHWA" userId="e500561d-c168-413d-a802-05188625d48a" providerId="ADAL" clId="{C2D67265-2691-4EE5-A8EB-180B43D9BA1A}" dt="2020-11-15T05:54:53.753" v="785" actId="20577"/>
      <pc:docMkLst>
        <pc:docMk/>
      </pc:docMkLst>
      <pc:sldChg chg="modSp mod">
        <pc:chgData name="Pooja WADHWA" userId="e500561d-c168-413d-a802-05188625d48a" providerId="ADAL" clId="{C2D67265-2691-4EE5-A8EB-180B43D9BA1A}" dt="2020-11-15T05:53:00.584" v="783" actId="1076"/>
        <pc:sldMkLst>
          <pc:docMk/>
          <pc:sldMk cId="2858887541" sldId="256"/>
        </pc:sldMkLst>
        <pc:spChg chg="mod">
          <ac:chgData name="Pooja WADHWA" userId="e500561d-c168-413d-a802-05188625d48a" providerId="ADAL" clId="{C2D67265-2691-4EE5-A8EB-180B43D9BA1A}" dt="2020-11-15T05:53:00.584" v="783" actId="1076"/>
          <ac:spMkLst>
            <pc:docMk/>
            <pc:sldMk cId="2858887541" sldId="256"/>
            <ac:spMk id="7" creationId="{00000000-0000-0000-0000-000000000000}"/>
          </ac:spMkLst>
        </pc:spChg>
      </pc:sldChg>
      <pc:sldChg chg="modSp mod">
        <pc:chgData name="Pooja WADHWA" userId="e500561d-c168-413d-a802-05188625d48a" providerId="ADAL" clId="{C2D67265-2691-4EE5-A8EB-180B43D9BA1A}" dt="2020-11-13T14:14:39.685" v="733" actId="20577"/>
        <pc:sldMkLst>
          <pc:docMk/>
          <pc:sldMk cId="3931940840" sldId="259"/>
        </pc:sldMkLst>
        <pc:graphicFrameChg chg="modGraphic">
          <ac:chgData name="Pooja WADHWA" userId="e500561d-c168-413d-a802-05188625d48a" providerId="ADAL" clId="{C2D67265-2691-4EE5-A8EB-180B43D9BA1A}" dt="2020-11-13T14:14:39.685" v="733" actId="20577"/>
          <ac:graphicFrameMkLst>
            <pc:docMk/>
            <pc:sldMk cId="3931940840" sldId="259"/>
            <ac:graphicFrameMk id="6" creationId="{17FEED41-3055-41F1-948F-895009ED1565}"/>
          </ac:graphicFrameMkLst>
        </pc:graphicFrameChg>
      </pc:sldChg>
      <pc:sldChg chg="addSp delSp modSp mod modAnim">
        <pc:chgData name="Pooja WADHWA" userId="e500561d-c168-413d-a802-05188625d48a" providerId="ADAL" clId="{C2D67265-2691-4EE5-A8EB-180B43D9BA1A}" dt="2020-11-15T05:54:53.753" v="785" actId="20577"/>
        <pc:sldMkLst>
          <pc:docMk/>
          <pc:sldMk cId="1175632942" sldId="268"/>
        </pc:sldMkLst>
        <pc:spChg chg="add mod">
          <ac:chgData name="Pooja WADHWA" userId="e500561d-c168-413d-a802-05188625d48a" providerId="ADAL" clId="{C2D67265-2691-4EE5-A8EB-180B43D9BA1A}" dt="2020-11-12T09:14:02.551" v="308" actId="208"/>
          <ac:spMkLst>
            <pc:docMk/>
            <pc:sldMk cId="1175632942" sldId="268"/>
            <ac:spMk id="2" creationId="{2B510AE8-595D-420A-9BF6-424045E488E5}"/>
          </ac:spMkLst>
        </pc:spChg>
        <pc:spChg chg="add del mod">
          <ac:chgData name="Pooja WADHWA" userId="e500561d-c168-413d-a802-05188625d48a" providerId="ADAL" clId="{C2D67265-2691-4EE5-A8EB-180B43D9BA1A}" dt="2020-11-12T09:16:16.927" v="310" actId="478"/>
          <ac:spMkLst>
            <pc:docMk/>
            <pc:sldMk cId="1175632942" sldId="268"/>
            <ac:spMk id="5" creationId="{CE2C6B29-495C-4310-95B9-62B654FF63D0}"/>
          </ac:spMkLst>
        </pc:spChg>
        <pc:spChg chg="add mod">
          <ac:chgData name="Pooja WADHWA" userId="e500561d-c168-413d-a802-05188625d48a" providerId="ADAL" clId="{C2D67265-2691-4EE5-A8EB-180B43D9BA1A}" dt="2020-11-12T09:21:31.353" v="491" actId="1076"/>
          <ac:spMkLst>
            <pc:docMk/>
            <pc:sldMk cId="1175632942" sldId="268"/>
            <ac:spMk id="6" creationId="{F49EDB21-B9B2-490B-84FE-13C75F2AA6DB}"/>
          </ac:spMkLst>
        </pc:spChg>
        <pc:spChg chg="add mod">
          <ac:chgData name="Pooja WADHWA" userId="e500561d-c168-413d-a802-05188625d48a" providerId="ADAL" clId="{C2D67265-2691-4EE5-A8EB-180B43D9BA1A}" dt="2020-11-12T09:23:29.226" v="599" actId="20577"/>
          <ac:spMkLst>
            <pc:docMk/>
            <pc:sldMk cId="1175632942" sldId="268"/>
            <ac:spMk id="7" creationId="{99A616B5-1A2B-4CE9-8BAA-FFAC63B99FF4}"/>
          </ac:spMkLst>
        </pc:spChg>
        <pc:spChg chg="mod">
          <ac:chgData name="Pooja WADHWA" userId="e500561d-c168-413d-a802-05188625d48a" providerId="ADAL" clId="{C2D67265-2691-4EE5-A8EB-180B43D9BA1A}" dt="2020-11-13T09:46:10.752" v="603" actId="20577"/>
          <ac:spMkLst>
            <pc:docMk/>
            <pc:sldMk cId="1175632942" sldId="268"/>
            <ac:spMk id="33" creationId="{3B551ACA-1016-4D56-841A-D63F52C61638}"/>
          </ac:spMkLst>
        </pc:spChg>
        <pc:spChg chg="mod">
          <ac:chgData name="Pooja WADHWA" userId="e500561d-c168-413d-a802-05188625d48a" providerId="ADAL" clId="{C2D67265-2691-4EE5-A8EB-180B43D9BA1A}" dt="2020-11-15T05:54:53.753" v="785" actId="20577"/>
          <ac:spMkLst>
            <pc:docMk/>
            <pc:sldMk cId="1175632942" sldId="268"/>
            <ac:spMk id="67" creationId="{128D4EE5-44A6-4ADF-9AD3-573839E4704D}"/>
          </ac:spMkLst>
        </pc:spChg>
        <pc:picChg chg="add mod">
          <ac:chgData name="Pooja WADHWA" userId="e500561d-c168-413d-a802-05188625d48a" providerId="ADAL" clId="{C2D67265-2691-4EE5-A8EB-180B43D9BA1A}" dt="2020-11-14T02:29:43.326" v="779" actId="1076"/>
          <ac:picMkLst>
            <pc:docMk/>
            <pc:sldMk cId="1175632942" sldId="268"/>
            <ac:picMk id="6" creationId="{F7469A6E-5959-44A7-A2A0-C7A7CE4CFFA5}"/>
          </ac:picMkLst>
        </pc:picChg>
        <pc:picChg chg="add mod modCrop">
          <ac:chgData name="Pooja WADHWA" userId="e500561d-c168-413d-a802-05188625d48a" providerId="ADAL" clId="{C2D67265-2691-4EE5-A8EB-180B43D9BA1A}" dt="2020-11-14T02:22:46.659" v="766" actId="208"/>
          <ac:picMkLst>
            <pc:docMk/>
            <pc:sldMk cId="1175632942" sldId="268"/>
            <ac:picMk id="8" creationId="{91416D4D-55A2-4F00-9957-D87B159C587C}"/>
          </ac:picMkLst>
        </pc:picChg>
        <pc:picChg chg="add del mod">
          <ac:chgData name="Pooja WADHWA" userId="e500561d-c168-413d-a802-05188625d48a" providerId="ADAL" clId="{C2D67265-2691-4EE5-A8EB-180B43D9BA1A}" dt="2020-11-14T02:13:08.069" v="750"/>
          <ac:picMkLst>
            <pc:docMk/>
            <pc:sldMk cId="1175632942" sldId="268"/>
            <ac:picMk id="13" creationId="{29039226-E6AD-4B8C-9DF2-D8BF1CC56B07}"/>
          </ac:picMkLst>
        </pc:picChg>
        <pc:picChg chg="add mod">
          <ac:chgData name="Pooja WADHWA" userId="e500561d-c168-413d-a802-05188625d48a" providerId="ADAL" clId="{C2D67265-2691-4EE5-A8EB-180B43D9BA1A}" dt="2020-11-12T09:18:38.781" v="477" actId="208"/>
          <ac:picMkLst>
            <pc:docMk/>
            <pc:sldMk cId="1175632942" sldId="268"/>
            <ac:picMk id="1026" creationId="{03026460-433A-4842-999C-9ECA2039357A}"/>
          </ac:picMkLst>
        </pc:picChg>
        <pc:picChg chg="add mod">
          <ac:chgData name="Pooja WADHWA" userId="e500561d-c168-413d-a802-05188625d48a" providerId="ADAL" clId="{C2D67265-2691-4EE5-A8EB-180B43D9BA1A}" dt="2020-11-12T09:18:41.307" v="478" actId="208"/>
          <ac:picMkLst>
            <pc:docMk/>
            <pc:sldMk cId="1175632942" sldId="268"/>
            <ac:picMk id="1028" creationId="{90CE42D9-9708-4C75-A150-3489BC6946EC}"/>
          </ac:picMkLst>
        </pc:picChg>
        <pc:picChg chg="add del mod">
          <ac:chgData name="Pooja WADHWA" userId="e500561d-c168-413d-a802-05188625d48a" providerId="ADAL" clId="{C2D67265-2691-4EE5-A8EB-180B43D9BA1A}" dt="2020-11-14T02:21:38.797" v="753" actId="478"/>
          <ac:picMkLst>
            <pc:docMk/>
            <pc:sldMk cId="1175632942" sldId="268"/>
            <ac:picMk id="1030" creationId="{AF26AFDA-4A01-40FB-B4FC-B438A00E7A35}"/>
          </ac:picMkLst>
        </pc:picChg>
        <pc:picChg chg="add mod">
          <ac:chgData name="Pooja WADHWA" userId="e500561d-c168-413d-a802-05188625d48a" providerId="ADAL" clId="{C2D67265-2691-4EE5-A8EB-180B43D9BA1A}" dt="2020-11-12T09:21:09.545" v="487" actId="1076"/>
          <ac:picMkLst>
            <pc:docMk/>
            <pc:sldMk cId="1175632942" sldId="268"/>
            <ac:picMk id="1032" creationId="{D9271C99-265E-4D0A-A99B-0DA825E7562F}"/>
          </ac:picMkLst>
        </pc:picChg>
        <pc:picChg chg="add del mod">
          <ac:chgData name="Pooja WADHWA" userId="e500561d-c168-413d-a802-05188625d48a" providerId="ADAL" clId="{C2D67265-2691-4EE5-A8EB-180B43D9BA1A}" dt="2020-11-14T02:13:01.904" v="748" actId="478"/>
          <ac:picMkLst>
            <pc:docMk/>
            <pc:sldMk cId="1175632942" sldId="268"/>
            <ac:picMk id="1034" creationId="{140FBD50-B541-4300-BA2B-283FD9E6E560}"/>
          </ac:picMkLst>
        </pc:picChg>
      </pc:sldChg>
      <pc:sldChg chg="addSp delSp modSp add del modAnim">
        <pc:chgData name="Pooja WADHWA" userId="e500561d-c168-413d-a802-05188625d48a" providerId="ADAL" clId="{C2D67265-2691-4EE5-A8EB-180B43D9BA1A}" dt="2020-11-13T15:11:29.814" v="747" actId="2696"/>
        <pc:sldMkLst>
          <pc:docMk/>
          <pc:sldMk cId="1518218515" sldId="275"/>
        </pc:sldMkLst>
        <pc:picChg chg="del">
          <ac:chgData name="Pooja WADHWA" userId="e500561d-c168-413d-a802-05188625d48a" providerId="ADAL" clId="{C2D67265-2691-4EE5-A8EB-180B43D9BA1A}" dt="2020-11-13T15:09:09.290" v="738" actId="478"/>
          <ac:picMkLst>
            <pc:docMk/>
            <pc:sldMk cId="1518218515" sldId="275"/>
            <ac:picMk id="1030" creationId="{AF26AFDA-4A01-40FB-B4FC-B438A00E7A35}"/>
          </ac:picMkLst>
        </pc:picChg>
        <pc:picChg chg="add del mod">
          <ac:chgData name="Pooja WADHWA" userId="e500561d-c168-413d-a802-05188625d48a" providerId="ADAL" clId="{C2D67265-2691-4EE5-A8EB-180B43D9BA1A}" dt="2020-11-13T15:11:15.685" v="746" actId="478"/>
          <ac:picMkLst>
            <pc:docMk/>
            <pc:sldMk cId="1518218515" sldId="275"/>
            <ac:picMk id="2050" creationId="{14AFF652-05A6-49FB-ABC9-3D4C2D6A3167}"/>
          </ac:picMkLst>
        </pc:picChg>
      </pc:sldChg>
    </pc:docChg>
  </pc:docChgLst>
  <pc:docChgLst>
    <pc:chgData name="TSAO Yu-lun" userId="S::yltsao.2019@mitb.smu.edu.sg::478dca72-c46a-40fd-893d-64672ba0b2f9" providerId="AD" clId="Web-{6D22943E-FE80-4C14-8E19-0122B9BF7692}"/>
    <pc:docChg chg="modSld">
      <pc:chgData name="TSAO Yu-lun" userId="S::yltsao.2019@mitb.smu.edu.sg::478dca72-c46a-40fd-893d-64672ba0b2f9" providerId="AD" clId="Web-{6D22943E-FE80-4C14-8E19-0122B9BF7692}" dt="2020-11-15T08:14:45.690" v="443"/>
      <pc:docMkLst>
        <pc:docMk/>
      </pc:docMkLst>
      <pc:sldChg chg="modSp">
        <pc:chgData name="TSAO Yu-lun" userId="S::yltsao.2019@mitb.smu.edu.sg::478dca72-c46a-40fd-893d-64672ba0b2f9" providerId="AD" clId="Web-{6D22943E-FE80-4C14-8E19-0122B9BF7692}" dt="2020-11-15T08:14:45.690" v="443"/>
        <pc:sldMkLst>
          <pc:docMk/>
          <pc:sldMk cId="120168624" sldId="265"/>
        </pc:sldMkLst>
        <pc:graphicFrameChg chg="mod modGraphic">
          <ac:chgData name="TSAO Yu-lun" userId="S::yltsao.2019@mitb.smu.edu.sg::478dca72-c46a-40fd-893d-64672ba0b2f9" providerId="AD" clId="Web-{6D22943E-FE80-4C14-8E19-0122B9BF7692}" dt="2020-11-15T08:14:45.690" v="443"/>
          <ac:graphicFrameMkLst>
            <pc:docMk/>
            <pc:sldMk cId="120168624" sldId="265"/>
            <ac:graphicFrameMk id="7" creationId="{26E97384-B3AB-4369-AA1A-3C0819D3A72A}"/>
          </ac:graphicFrameMkLst>
        </pc:graphicFrameChg>
      </pc:sldChg>
    </pc:docChg>
  </pc:docChgLst>
  <pc:docChgLst>
    <pc:chgData name="LIN Yu-hui" userId="S::yhlin.2019@mitb.smu.edu.sg::ddbf880d-3e79-4443-968d-0edf0b7422fd" providerId="AD" clId="Web-{CE0B1B90-6CDA-49AC-A085-CF4E206E0669}"/>
    <pc:docChg chg="modSld">
      <pc:chgData name="LIN Yu-hui" userId="S::yhlin.2019@mitb.smu.edu.sg::ddbf880d-3e79-4443-968d-0edf0b7422fd" providerId="AD" clId="Web-{CE0B1B90-6CDA-49AC-A085-CF4E206E0669}" dt="2020-11-13T14:33:25.997" v="1012"/>
      <pc:docMkLst>
        <pc:docMk/>
      </pc:docMkLst>
      <pc:sldChg chg="modSp">
        <pc:chgData name="LIN Yu-hui" userId="S::yhlin.2019@mitb.smu.edu.sg::ddbf880d-3e79-4443-968d-0edf0b7422fd" providerId="AD" clId="Web-{CE0B1B90-6CDA-49AC-A085-CF4E206E0669}" dt="2020-11-13T14:09:18.490" v="181" actId="20577"/>
        <pc:sldMkLst>
          <pc:docMk/>
          <pc:sldMk cId="3137593534" sldId="261"/>
        </pc:sldMkLst>
        <pc:spChg chg="mod">
          <ac:chgData name="LIN Yu-hui" userId="S::yhlin.2019@mitb.smu.edu.sg::ddbf880d-3e79-4443-968d-0edf0b7422fd" providerId="AD" clId="Web-{CE0B1B90-6CDA-49AC-A085-CF4E206E0669}" dt="2020-11-13T14:09:18.490" v="181" actId="20577"/>
          <ac:spMkLst>
            <pc:docMk/>
            <pc:sldMk cId="3137593534" sldId="261"/>
            <ac:spMk id="23" creationId="{7F29045A-C425-44E1-933B-03D3E10716E0}"/>
          </ac:spMkLst>
        </pc:spChg>
      </pc:sldChg>
      <pc:sldChg chg="modSp">
        <pc:chgData name="LIN Yu-hui" userId="S::yhlin.2019@mitb.smu.edu.sg::ddbf880d-3e79-4443-968d-0edf0b7422fd" providerId="AD" clId="Web-{CE0B1B90-6CDA-49AC-A085-CF4E206E0669}" dt="2020-11-13T14:33:25.997" v="1012"/>
        <pc:sldMkLst>
          <pc:docMk/>
          <pc:sldMk cId="120168624" sldId="265"/>
        </pc:sldMkLst>
        <pc:spChg chg="mod">
          <ac:chgData name="LIN Yu-hui" userId="S::yhlin.2019@mitb.smu.edu.sg::ddbf880d-3e79-4443-968d-0edf0b7422fd" providerId="AD" clId="Web-{CE0B1B90-6CDA-49AC-A085-CF4E206E0669}" dt="2020-11-13T14:17:20.289" v="442" actId="1076"/>
          <ac:spMkLst>
            <pc:docMk/>
            <pc:sldMk cId="120168624" sldId="265"/>
            <ac:spMk id="2" creationId="{A40C1D8D-78C3-43FC-A450-2DC6080D93D8}"/>
          </ac:spMkLst>
        </pc:spChg>
        <pc:spChg chg="mod">
          <ac:chgData name="LIN Yu-hui" userId="S::yhlin.2019@mitb.smu.edu.sg::ddbf880d-3e79-4443-968d-0edf0b7422fd" providerId="AD" clId="Web-{CE0B1B90-6CDA-49AC-A085-CF4E206E0669}" dt="2020-11-13T14:17:45.727" v="446" actId="1076"/>
          <ac:spMkLst>
            <pc:docMk/>
            <pc:sldMk cId="120168624" sldId="265"/>
            <ac:spMk id="5" creationId="{1F4CF4AE-26F5-475D-9CB7-7A5532349EF8}"/>
          </ac:spMkLst>
        </pc:spChg>
        <pc:graphicFrameChg chg="mod modGraphic">
          <ac:chgData name="LIN Yu-hui" userId="S::yhlin.2019@mitb.smu.edu.sg::ddbf880d-3e79-4443-968d-0edf0b7422fd" providerId="AD" clId="Web-{CE0B1B90-6CDA-49AC-A085-CF4E206E0669}" dt="2020-11-13T14:33:25.997" v="1012"/>
          <ac:graphicFrameMkLst>
            <pc:docMk/>
            <pc:sldMk cId="120168624" sldId="265"/>
            <ac:graphicFrameMk id="7" creationId="{26E97384-B3AB-4369-AA1A-3C0819D3A72A}"/>
          </ac:graphicFrameMkLst>
        </pc:graphicFrameChg>
        <pc:graphicFrameChg chg="mod modGraphic">
          <ac:chgData name="LIN Yu-hui" userId="S::yhlin.2019@mitb.smu.edu.sg::ddbf880d-3e79-4443-968d-0edf0b7422fd" providerId="AD" clId="Web-{CE0B1B90-6CDA-49AC-A085-CF4E206E0669}" dt="2020-11-13T14:20:15.024" v="474"/>
          <ac:graphicFrameMkLst>
            <pc:docMk/>
            <pc:sldMk cId="120168624" sldId="265"/>
            <ac:graphicFrameMk id="8" creationId="{558BB346-C241-4739-B494-25BE3D6EC4EC}"/>
          </ac:graphicFrameMkLst>
        </pc:graphicFrameChg>
      </pc:sldChg>
    </pc:docChg>
  </pc:docChgLst>
  <pc:docChgLst>
    <pc:chgData name="Pooja WADHWA" userId="S::poojaw.2019@mitb.smu.edu.sg::e500561d-c168-413d-a802-05188625d48a" providerId="AD" clId="Web-{DD91483F-D461-4535-B0AE-8882635E185F}"/>
    <pc:docChg chg="modSld">
      <pc:chgData name="Pooja WADHWA" userId="S::poojaw.2019@mitb.smu.edu.sg::e500561d-c168-413d-a802-05188625d48a" providerId="AD" clId="Web-{DD91483F-D461-4535-B0AE-8882635E185F}" dt="2020-11-13T14:25:31.472" v="1" actId="1076"/>
      <pc:docMkLst>
        <pc:docMk/>
      </pc:docMkLst>
      <pc:sldChg chg="modSp">
        <pc:chgData name="Pooja WADHWA" userId="S::poojaw.2019@mitb.smu.edu.sg::e500561d-c168-413d-a802-05188625d48a" providerId="AD" clId="Web-{DD91483F-D461-4535-B0AE-8882635E185F}" dt="2020-11-13T14:25:31.472" v="1" actId="1076"/>
        <pc:sldMkLst>
          <pc:docMk/>
          <pc:sldMk cId="1175632942" sldId="268"/>
        </pc:sldMkLst>
        <pc:picChg chg="mod">
          <ac:chgData name="Pooja WADHWA" userId="S::poojaw.2019@mitb.smu.edu.sg::e500561d-c168-413d-a802-05188625d48a" providerId="AD" clId="Web-{DD91483F-D461-4535-B0AE-8882635E185F}" dt="2020-11-13T14:25:31.472" v="1" actId="1076"/>
          <ac:picMkLst>
            <pc:docMk/>
            <pc:sldMk cId="1175632942" sldId="268"/>
            <ac:picMk id="1034" creationId="{140FBD50-B541-4300-BA2B-283FD9E6E560}"/>
          </ac:picMkLst>
        </pc:picChg>
      </pc:sldChg>
    </pc:docChg>
  </pc:docChgLst>
  <pc:docChgLst>
    <pc:chgData name="SHI Yawen" userId="S::yawen.shi.2019@mitb.smu.edu.sg::003ab810-7108-4a5c-a702-9e7d816e7908" providerId="AD" clId="Web-{1B4BC809-F2FC-43CA-9F64-B4931A91D552}"/>
    <pc:docChg chg="modSld">
      <pc:chgData name="SHI Yawen" userId="S::yawen.shi.2019@mitb.smu.edu.sg::003ab810-7108-4a5c-a702-9e7d816e7908" providerId="AD" clId="Web-{1B4BC809-F2FC-43CA-9F64-B4931A91D552}" dt="2020-11-14T01:59:06.025" v="39" actId="1076"/>
      <pc:docMkLst>
        <pc:docMk/>
      </pc:docMkLst>
      <pc:sldChg chg="modSp">
        <pc:chgData name="SHI Yawen" userId="S::yawen.shi.2019@mitb.smu.edu.sg::003ab810-7108-4a5c-a702-9e7d816e7908" providerId="AD" clId="Web-{1B4BC809-F2FC-43CA-9F64-B4931A91D552}" dt="2020-11-14T01:59:06.025" v="39" actId="1076"/>
        <pc:sldMkLst>
          <pc:docMk/>
          <pc:sldMk cId="1798770748" sldId="262"/>
        </pc:sldMkLst>
        <pc:spChg chg="mod">
          <ac:chgData name="SHI Yawen" userId="S::yawen.shi.2019@mitb.smu.edu.sg::003ab810-7108-4a5c-a702-9e7d816e7908" providerId="AD" clId="Web-{1B4BC809-F2FC-43CA-9F64-B4931A91D552}" dt="2020-11-14T01:58:45.416" v="35" actId="1076"/>
          <ac:spMkLst>
            <pc:docMk/>
            <pc:sldMk cId="1798770748" sldId="262"/>
            <ac:spMk id="6" creationId="{BA382366-242B-4FEF-8B4F-E6F88DB9F2C9}"/>
          </ac:spMkLst>
        </pc:spChg>
        <pc:spChg chg="mod">
          <ac:chgData name="SHI Yawen" userId="S::yawen.shi.2019@mitb.smu.edu.sg::003ab810-7108-4a5c-a702-9e7d816e7908" providerId="AD" clId="Web-{1B4BC809-F2FC-43CA-9F64-B4931A91D552}" dt="2020-11-14T01:54:47.556" v="6" actId="20577"/>
          <ac:spMkLst>
            <pc:docMk/>
            <pc:sldMk cId="1798770748" sldId="262"/>
            <ac:spMk id="9" creationId="{234EDB85-EAD8-417C-A26E-CEF60E69BD8A}"/>
          </ac:spMkLst>
        </pc:spChg>
        <pc:spChg chg="mod">
          <ac:chgData name="SHI Yawen" userId="S::yawen.shi.2019@mitb.smu.edu.sg::003ab810-7108-4a5c-a702-9e7d816e7908" providerId="AD" clId="Web-{1B4BC809-F2FC-43CA-9F64-B4931A91D552}" dt="2020-11-14T01:59:06.025" v="39" actId="1076"/>
          <ac:spMkLst>
            <pc:docMk/>
            <pc:sldMk cId="1798770748" sldId="262"/>
            <ac:spMk id="37" creationId="{5F930BFA-37C7-465F-B020-E50F0CEADB73}"/>
          </ac:spMkLst>
        </pc:spChg>
        <pc:grpChg chg="mod">
          <ac:chgData name="SHI Yawen" userId="S::yawen.shi.2019@mitb.smu.edu.sg::003ab810-7108-4a5c-a702-9e7d816e7908" providerId="AD" clId="Web-{1B4BC809-F2FC-43CA-9F64-B4931A91D552}" dt="2020-11-14T01:58:53.384" v="37" actId="14100"/>
          <ac:grpSpMkLst>
            <pc:docMk/>
            <pc:sldMk cId="1798770748" sldId="262"/>
            <ac:grpSpMk id="19" creationId="{9044EA0E-92D0-4233-83C6-1BD266A86132}"/>
          </ac:grpSpMkLst>
        </pc:grpChg>
        <pc:picChg chg="mod">
          <ac:chgData name="SHI Yawen" userId="S::yawen.shi.2019@mitb.smu.edu.sg::003ab810-7108-4a5c-a702-9e7d816e7908" providerId="AD" clId="Web-{1B4BC809-F2FC-43CA-9F64-B4931A91D552}" dt="2020-11-14T01:54:37.025" v="1" actId="14100"/>
          <ac:picMkLst>
            <pc:docMk/>
            <pc:sldMk cId="1798770748" sldId="262"/>
            <ac:picMk id="7" creationId="{F10E6D86-BBE2-4306-AA87-BA1004929CC3}"/>
          </ac:picMkLst>
        </pc:picChg>
        <pc:picChg chg="mod">
          <ac:chgData name="SHI Yawen" userId="S::yawen.shi.2019@mitb.smu.edu.sg::003ab810-7108-4a5c-a702-9e7d816e7908" providerId="AD" clId="Web-{1B4BC809-F2FC-43CA-9F64-B4931A91D552}" dt="2020-11-14T01:54:54.087" v="8" actId="14100"/>
          <ac:picMkLst>
            <pc:docMk/>
            <pc:sldMk cId="1798770748" sldId="262"/>
            <ac:picMk id="10" creationId="{BC4262ED-DE4E-43DD-A75A-6423018E39E9}"/>
          </ac:picMkLst>
        </pc:picChg>
      </pc:sldChg>
      <pc:sldChg chg="modSp">
        <pc:chgData name="SHI Yawen" userId="S::yawen.shi.2019@mitb.smu.edu.sg::003ab810-7108-4a5c-a702-9e7d816e7908" providerId="AD" clId="Web-{1B4BC809-F2FC-43CA-9F64-B4931A91D552}" dt="2020-11-14T01:57:53.744" v="33"/>
        <pc:sldMkLst>
          <pc:docMk/>
          <pc:sldMk cId="120168624" sldId="265"/>
        </pc:sldMkLst>
        <pc:graphicFrameChg chg="mod modGraphic">
          <ac:chgData name="SHI Yawen" userId="S::yawen.shi.2019@mitb.smu.edu.sg::003ab810-7108-4a5c-a702-9e7d816e7908" providerId="AD" clId="Web-{1B4BC809-F2FC-43CA-9F64-B4931A91D552}" dt="2020-11-14T01:57:53.744" v="33"/>
          <ac:graphicFrameMkLst>
            <pc:docMk/>
            <pc:sldMk cId="120168624" sldId="265"/>
            <ac:graphicFrameMk id="7" creationId="{26E97384-B3AB-4369-AA1A-3C0819D3A72A}"/>
          </ac:graphicFrameMkLst>
        </pc:graphicFrameChg>
      </pc:sldChg>
    </pc:docChg>
  </pc:docChgLst>
  <pc:docChgLst>
    <pc:chgData name="LIN Yu-hui" userId="S::yhlin.2019@mitb.smu.edu.sg::ddbf880d-3e79-4443-968d-0edf0b7422fd" providerId="AD" clId="Web-{CEE94F48-E1C7-49FF-92B4-5A5180670089}"/>
    <pc:docChg chg="modSld">
      <pc:chgData name="LIN Yu-hui" userId="S::yhlin.2019@mitb.smu.edu.sg::ddbf880d-3e79-4443-968d-0edf0b7422fd" providerId="AD" clId="Web-{CEE94F48-E1C7-49FF-92B4-5A5180670089}" dt="2020-11-15T07:55:20.885" v="135" actId="20577"/>
      <pc:docMkLst>
        <pc:docMk/>
      </pc:docMkLst>
      <pc:sldChg chg="modSp modNotes">
        <pc:chgData name="LIN Yu-hui" userId="S::yhlin.2019@mitb.smu.edu.sg::ddbf880d-3e79-4443-968d-0edf0b7422fd" providerId="AD" clId="Web-{CEE94F48-E1C7-49FF-92B4-5A5180670089}" dt="2020-11-15T07:55:16.682" v="134" actId="20577"/>
        <pc:sldMkLst>
          <pc:docMk/>
          <pc:sldMk cId="3137593534" sldId="261"/>
        </pc:sldMkLst>
        <pc:spChg chg="mod">
          <ac:chgData name="LIN Yu-hui" userId="S::yhlin.2019@mitb.smu.edu.sg::ddbf880d-3e79-4443-968d-0edf0b7422fd" providerId="AD" clId="Web-{CEE94F48-E1C7-49FF-92B4-5A5180670089}" dt="2020-11-15T07:55:16.682" v="134" actId="20577"/>
          <ac:spMkLst>
            <pc:docMk/>
            <pc:sldMk cId="3137593534" sldId="261"/>
            <ac:spMk id="23" creationId="{7F29045A-C425-44E1-933B-03D3E10716E0}"/>
          </ac:spMkLst>
        </pc:spChg>
      </pc:sldChg>
      <pc:sldChg chg="modSp">
        <pc:chgData name="LIN Yu-hui" userId="S::yhlin.2019@mitb.smu.edu.sg::ddbf880d-3e79-4443-968d-0edf0b7422fd" providerId="AD" clId="Web-{CEE94F48-E1C7-49FF-92B4-5A5180670089}" dt="2020-11-15T07:51:59.633" v="114"/>
        <pc:sldMkLst>
          <pc:docMk/>
          <pc:sldMk cId="120168624" sldId="265"/>
        </pc:sldMkLst>
        <pc:graphicFrameChg chg="mod modGraphic">
          <ac:chgData name="LIN Yu-hui" userId="S::yhlin.2019@mitb.smu.edu.sg::ddbf880d-3e79-4443-968d-0edf0b7422fd" providerId="AD" clId="Web-{CEE94F48-E1C7-49FF-92B4-5A5180670089}" dt="2020-11-15T07:51:59.633" v="114"/>
          <ac:graphicFrameMkLst>
            <pc:docMk/>
            <pc:sldMk cId="120168624" sldId="265"/>
            <ac:graphicFrameMk id="8" creationId="{558BB346-C241-4739-B494-25BE3D6EC4EC}"/>
          </ac:graphicFrameMkLst>
        </pc:graphicFrameChg>
      </pc:sldChg>
    </pc:docChg>
  </pc:docChgLst>
  <pc:docChgLst>
    <pc:chgData name="AN Ning" userId="3ed1d7c1-1fb8-49b4-a82c-cd74a5eefdc0" providerId="ADAL" clId="{5B063FD0-F2C0-46E2-8405-5F827FE3B6E6}"/>
    <pc:docChg chg="undo custSel addSld delSld modSld sldOrd modMainMaster addSection delSection modSection">
      <pc:chgData name="AN Ning" userId="3ed1d7c1-1fb8-49b4-a82c-cd74a5eefdc0" providerId="ADAL" clId="{5B063FD0-F2C0-46E2-8405-5F827FE3B6E6}" dt="2020-11-15T10:07:52.497" v="6948" actId="17851"/>
      <pc:docMkLst>
        <pc:docMk/>
      </pc:docMkLst>
      <pc:sldChg chg="addSp delSp modSp">
        <pc:chgData name="AN Ning" userId="3ed1d7c1-1fb8-49b4-a82c-cd74a5eefdc0" providerId="ADAL" clId="{5B063FD0-F2C0-46E2-8405-5F827FE3B6E6}" dt="2020-11-11T07:18:45.979" v="258" actId="1076"/>
        <pc:sldMkLst>
          <pc:docMk/>
          <pc:sldMk cId="2858887541" sldId="256"/>
        </pc:sldMkLst>
        <pc:spChg chg="mod">
          <ac:chgData name="AN Ning" userId="3ed1d7c1-1fb8-49b4-a82c-cd74a5eefdc0" providerId="ADAL" clId="{5B063FD0-F2C0-46E2-8405-5F827FE3B6E6}" dt="2020-11-11T07:18:45.979" v="258" actId="1076"/>
          <ac:spMkLst>
            <pc:docMk/>
            <pc:sldMk cId="2858887541" sldId="256"/>
            <ac:spMk id="7" creationId="{00000000-0000-0000-0000-000000000000}"/>
          </ac:spMkLst>
        </pc:spChg>
        <pc:spChg chg="mod">
          <ac:chgData name="AN Ning" userId="3ed1d7c1-1fb8-49b4-a82c-cd74a5eefdc0" providerId="ADAL" clId="{5B063FD0-F2C0-46E2-8405-5F827FE3B6E6}" dt="2020-11-11T07:18:42.150" v="256" actId="207"/>
          <ac:spMkLst>
            <pc:docMk/>
            <pc:sldMk cId="2858887541" sldId="256"/>
            <ac:spMk id="8" creationId="{00000000-0000-0000-0000-000000000000}"/>
          </ac:spMkLst>
        </pc:spChg>
        <pc:spChg chg="mod">
          <ac:chgData name="AN Ning" userId="3ed1d7c1-1fb8-49b4-a82c-cd74a5eefdc0" providerId="ADAL" clId="{5B063FD0-F2C0-46E2-8405-5F827FE3B6E6}" dt="2020-11-11T07:15:52.561" v="114" actId="1036"/>
          <ac:spMkLst>
            <pc:docMk/>
            <pc:sldMk cId="2858887541" sldId="256"/>
            <ac:spMk id="11" creationId="{00000000-0000-0000-0000-000000000000}"/>
          </ac:spMkLst>
        </pc:spChg>
        <pc:grpChg chg="del">
          <ac:chgData name="AN Ning" userId="3ed1d7c1-1fb8-49b4-a82c-cd74a5eefdc0" providerId="ADAL" clId="{5B063FD0-F2C0-46E2-8405-5F827FE3B6E6}" dt="2020-11-11T07:15:21.663" v="10" actId="478"/>
          <ac:grpSpMkLst>
            <pc:docMk/>
            <pc:sldMk cId="2858887541" sldId="256"/>
            <ac:grpSpMk id="9" creationId="{00000000-0000-0000-0000-000000000000}"/>
          </ac:grpSpMkLst>
        </pc:grpChg>
        <pc:picChg chg="add del">
          <ac:chgData name="AN Ning" userId="3ed1d7c1-1fb8-49b4-a82c-cd74a5eefdc0" providerId="ADAL" clId="{5B063FD0-F2C0-46E2-8405-5F827FE3B6E6}" dt="2020-11-11T07:14:36.801" v="2"/>
          <ac:picMkLst>
            <pc:docMk/>
            <pc:sldMk cId="2858887541" sldId="256"/>
            <ac:picMk id="2" creationId="{9AFD1FE9-F7EF-4666-9A85-294885A5AA65}"/>
          </ac:picMkLst>
        </pc:picChg>
        <pc:picChg chg="add del mod">
          <ac:chgData name="AN Ning" userId="3ed1d7c1-1fb8-49b4-a82c-cd74a5eefdc0" providerId="ADAL" clId="{5B063FD0-F2C0-46E2-8405-5F827FE3B6E6}" dt="2020-11-11T07:17:45.122" v="228" actId="478"/>
          <ac:picMkLst>
            <pc:docMk/>
            <pc:sldMk cId="2858887541" sldId="256"/>
            <ac:picMk id="3" creationId="{3D0802A4-6726-4D22-9053-0986552C3215}"/>
          </ac:picMkLst>
        </pc:picChg>
        <pc:picChg chg="mod">
          <ac:chgData name="AN Ning" userId="3ed1d7c1-1fb8-49b4-a82c-cd74a5eefdc0" providerId="ADAL" clId="{5B063FD0-F2C0-46E2-8405-5F827FE3B6E6}" dt="2020-11-11T07:18:08.233" v="253" actId="555"/>
          <ac:picMkLst>
            <pc:docMk/>
            <pc:sldMk cId="2858887541" sldId="256"/>
            <ac:picMk id="4" creationId="{00000000-0000-0000-0000-000000000000}"/>
          </ac:picMkLst>
        </pc:picChg>
        <pc:picChg chg="mod">
          <ac:chgData name="AN Ning" userId="3ed1d7c1-1fb8-49b4-a82c-cd74a5eefdc0" providerId="ADAL" clId="{5B063FD0-F2C0-46E2-8405-5F827FE3B6E6}" dt="2020-11-11T07:15:47.419" v="69" actId="1035"/>
          <ac:picMkLst>
            <pc:docMk/>
            <pc:sldMk cId="2858887541" sldId="256"/>
            <ac:picMk id="10" creationId="{1F4C9574-1D00-FD4F-835D-9D48D29DC46A}"/>
          </ac:picMkLst>
        </pc:picChg>
      </pc:sldChg>
      <pc:sldChg chg="addSp delSp modSp">
        <pc:chgData name="AN Ning" userId="3ed1d7c1-1fb8-49b4-a82c-cd74a5eefdc0" providerId="ADAL" clId="{5B063FD0-F2C0-46E2-8405-5F827FE3B6E6}" dt="2020-11-13T13:58:48.610" v="5890" actId="20577"/>
        <pc:sldMkLst>
          <pc:docMk/>
          <pc:sldMk cId="2403124660" sldId="257"/>
        </pc:sldMkLst>
        <pc:spChg chg="mod">
          <ac:chgData name="AN Ning" userId="3ed1d7c1-1fb8-49b4-a82c-cd74a5eefdc0" providerId="ADAL" clId="{5B063FD0-F2C0-46E2-8405-5F827FE3B6E6}" dt="2020-11-13T13:56:24.016" v="5868" actId="1076"/>
          <ac:spMkLst>
            <pc:docMk/>
            <pc:sldMk cId="2403124660" sldId="257"/>
            <ac:spMk id="7" creationId="{645295BC-F40B-AD41-9C9F-A7590B099734}"/>
          </ac:spMkLst>
        </pc:spChg>
        <pc:spChg chg="add mod ord">
          <ac:chgData name="AN Ning" userId="3ed1d7c1-1fb8-49b4-a82c-cd74a5eefdc0" providerId="ADAL" clId="{5B063FD0-F2C0-46E2-8405-5F827FE3B6E6}" dt="2020-11-13T13:58:32.044" v="5878" actId="207"/>
          <ac:spMkLst>
            <pc:docMk/>
            <pc:sldMk cId="2403124660" sldId="257"/>
            <ac:spMk id="36" creationId="{DF7D20F1-88AF-484D-B77C-E6AAFD066A7F}"/>
          </ac:spMkLst>
        </pc:spChg>
        <pc:spChg chg="del mod">
          <ac:chgData name="AN Ning" userId="3ed1d7c1-1fb8-49b4-a82c-cd74a5eefdc0" providerId="ADAL" clId="{5B063FD0-F2C0-46E2-8405-5F827FE3B6E6}" dt="2020-11-13T13:58:15.356" v="5877" actId="478"/>
          <ac:spMkLst>
            <pc:docMk/>
            <pc:sldMk cId="2403124660" sldId="257"/>
            <ac:spMk id="38" creationId="{00000000-0000-0000-0000-000000000000}"/>
          </ac:spMkLst>
        </pc:spChg>
        <pc:spChg chg="add mod">
          <ac:chgData name="AN Ning" userId="3ed1d7c1-1fb8-49b4-a82c-cd74a5eefdc0" providerId="ADAL" clId="{5B063FD0-F2C0-46E2-8405-5F827FE3B6E6}" dt="2020-11-13T13:58:48.610" v="5890" actId="20577"/>
          <ac:spMkLst>
            <pc:docMk/>
            <pc:sldMk cId="2403124660" sldId="257"/>
            <ac:spMk id="40" creationId="{4BEBE398-E05C-4AEF-BA00-3182C44A6AB0}"/>
          </ac:spMkLst>
        </pc:spChg>
        <pc:spChg chg="mod">
          <ac:chgData name="AN Ning" userId="3ed1d7c1-1fb8-49b4-a82c-cd74a5eefdc0" providerId="ADAL" clId="{5B063FD0-F2C0-46E2-8405-5F827FE3B6E6}" dt="2020-11-13T13:56:35.342" v="5870" actId="14100"/>
          <ac:spMkLst>
            <pc:docMk/>
            <pc:sldMk cId="2403124660" sldId="257"/>
            <ac:spMk id="80" creationId="{00000000-0000-0000-0000-000000000000}"/>
          </ac:spMkLst>
        </pc:spChg>
        <pc:grpChg chg="mod">
          <ac:chgData name="AN Ning" userId="3ed1d7c1-1fb8-49b4-a82c-cd74a5eefdc0" providerId="ADAL" clId="{5B063FD0-F2C0-46E2-8405-5F827FE3B6E6}" dt="2020-11-13T13:56:24.016" v="5868" actId="1076"/>
          <ac:grpSpMkLst>
            <pc:docMk/>
            <pc:sldMk cId="2403124660" sldId="257"/>
            <ac:grpSpMk id="3" creationId="{DEDDBA9A-C54F-C843-99F0-09BDA74B36D4}"/>
          </ac:grpSpMkLst>
        </pc:grpChg>
        <pc:grpChg chg="mod">
          <ac:chgData name="AN Ning" userId="3ed1d7c1-1fb8-49b4-a82c-cd74a5eefdc0" providerId="ADAL" clId="{5B063FD0-F2C0-46E2-8405-5F827FE3B6E6}" dt="2020-11-13T13:56:24.016" v="5868" actId="1076"/>
          <ac:grpSpMkLst>
            <pc:docMk/>
            <pc:sldMk cId="2403124660" sldId="257"/>
            <ac:grpSpMk id="4" creationId="{949F57BD-0481-D143-9BD4-76C508F6880D}"/>
          </ac:grpSpMkLst>
        </pc:grpChg>
        <pc:grpChg chg="mod">
          <ac:chgData name="AN Ning" userId="3ed1d7c1-1fb8-49b4-a82c-cd74a5eefdc0" providerId="ADAL" clId="{5B063FD0-F2C0-46E2-8405-5F827FE3B6E6}" dt="2020-11-13T13:56:24.016" v="5868" actId="1076"/>
          <ac:grpSpMkLst>
            <pc:docMk/>
            <pc:sldMk cId="2403124660" sldId="257"/>
            <ac:grpSpMk id="5" creationId="{5635A1ED-271B-6343-9726-AAC57EC646D0}"/>
          </ac:grpSpMkLst>
        </pc:grpChg>
        <pc:grpChg chg="mod">
          <ac:chgData name="AN Ning" userId="3ed1d7c1-1fb8-49b4-a82c-cd74a5eefdc0" providerId="ADAL" clId="{5B063FD0-F2C0-46E2-8405-5F827FE3B6E6}" dt="2020-11-13T13:56:24.016" v="5868" actId="1076"/>
          <ac:grpSpMkLst>
            <pc:docMk/>
            <pc:sldMk cId="2403124660" sldId="257"/>
            <ac:grpSpMk id="6" creationId="{CFBA068A-E78C-E445-9DA3-490A33F3EFDC}"/>
          </ac:grpSpMkLst>
        </pc:grpChg>
        <pc:picChg chg="add mod">
          <ac:chgData name="AN Ning" userId="3ed1d7c1-1fb8-49b4-a82c-cd74a5eefdc0" providerId="ADAL" clId="{5B063FD0-F2C0-46E2-8405-5F827FE3B6E6}" dt="2020-11-13T13:58:10.782" v="5876" actId="1076"/>
          <ac:picMkLst>
            <pc:docMk/>
            <pc:sldMk cId="2403124660" sldId="257"/>
            <ac:picMk id="8" creationId="{C03CAAEC-7E31-4E0D-85B0-2CD562CC2464}"/>
          </ac:picMkLst>
        </pc:picChg>
        <pc:cxnChg chg="mod">
          <ac:chgData name="AN Ning" userId="3ed1d7c1-1fb8-49b4-a82c-cd74a5eefdc0" providerId="ADAL" clId="{5B063FD0-F2C0-46E2-8405-5F827FE3B6E6}" dt="2020-11-13T13:56:28.275" v="5869" actId="1076"/>
          <ac:cxnSpMkLst>
            <pc:docMk/>
            <pc:sldMk cId="2403124660" sldId="257"/>
            <ac:cxnSpMk id="9" creationId="{FD3FF969-BC5F-5A44-9B2C-C012C705898E}"/>
          </ac:cxnSpMkLst>
        </pc:cxnChg>
      </pc:sldChg>
      <pc:sldChg chg="addSp delSp modSp modNotesTx">
        <pc:chgData name="AN Ning" userId="3ed1d7c1-1fb8-49b4-a82c-cd74a5eefdc0" providerId="ADAL" clId="{5B063FD0-F2C0-46E2-8405-5F827FE3B6E6}" dt="2020-11-15T09:13:56.149" v="6941" actId="20577"/>
        <pc:sldMkLst>
          <pc:docMk/>
          <pc:sldMk cId="3078526689" sldId="258"/>
        </pc:sldMkLst>
        <pc:spChg chg="add mod">
          <ac:chgData name="AN Ning" userId="3ed1d7c1-1fb8-49b4-a82c-cd74a5eefdc0" providerId="ADAL" clId="{5B063FD0-F2C0-46E2-8405-5F827FE3B6E6}" dt="2020-11-15T09:13:56.149" v="6941" actId="20577"/>
          <ac:spMkLst>
            <pc:docMk/>
            <pc:sldMk cId="3078526689" sldId="258"/>
            <ac:spMk id="2" creationId="{4AEC4954-2923-4A37-940F-F51AE44C6963}"/>
          </ac:spMkLst>
        </pc:spChg>
        <pc:spChg chg="add mod">
          <ac:chgData name="AN Ning" userId="3ed1d7c1-1fb8-49b4-a82c-cd74a5eefdc0" providerId="ADAL" clId="{5B063FD0-F2C0-46E2-8405-5F827FE3B6E6}" dt="2020-11-15T09:13:48.040" v="6938" actId="20577"/>
          <ac:spMkLst>
            <pc:docMk/>
            <pc:sldMk cId="3078526689" sldId="258"/>
            <ac:spMk id="7" creationId="{A9F58042-E9AB-4F7A-96BB-A283C0C216D9}"/>
          </ac:spMkLst>
        </pc:spChg>
        <pc:spChg chg="add del mod">
          <ac:chgData name="AN Ning" userId="3ed1d7c1-1fb8-49b4-a82c-cd74a5eefdc0" providerId="ADAL" clId="{5B063FD0-F2C0-46E2-8405-5F827FE3B6E6}" dt="2020-11-13T00:55:51.863" v="2339"/>
          <ac:spMkLst>
            <pc:docMk/>
            <pc:sldMk cId="3078526689" sldId="258"/>
            <ac:spMk id="8" creationId="{834A58FF-0BED-45DC-9FA0-9D025B640BB6}"/>
          </ac:spMkLst>
        </pc:spChg>
        <pc:spChg chg="add del mod">
          <ac:chgData name="AN Ning" userId="3ed1d7c1-1fb8-49b4-a82c-cd74a5eefdc0" providerId="ADAL" clId="{5B063FD0-F2C0-46E2-8405-5F827FE3B6E6}" dt="2020-11-13T00:56:29.271" v="2347" actId="478"/>
          <ac:spMkLst>
            <pc:docMk/>
            <pc:sldMk cId="3078526689" sldId="258"/>
            <ac:spMk id="9" creationId="{8912445C-4A23-4C09-ADA7-90EA9AA6AFEC}"/>
          </ac:spMkLst>
        </pc:spChg>
        <pc:grpChg chg="add mod">
          <ac:chgData name="AN Ning" userId="3ed1d7c1-1fb8-49b4-a82c-cd74a5eefdc0" providerId="ADAL" clId="{5B063FD0-F2C0-46E2-8405-5F827FE3B6E6}" dt="2020-11-15T09:12:09.508" v="6894"/>
          <ac:grpSpMkLst>
            <pc:docMk/>
            <pc:sldMk cId="3078526689" sldId="258"/>
            <ac:grpSpMk id="5" creationId="{826772AF-B98D-4693-B974-871191BEBD6A}"/>
          </ac:grpSpMkLst>
        </pc:grpChg>
        <pc:picChg chg="add mod">
          <ac:chgData name="AN Ning" userId="3ed1d7c1-1fb8-49b4-a82c-cd74a5eefdc0" providerId="ADAL" clId="{5B063FD0-F2C0-46E2-8405-5F827FE3B6E6}" dt="2020-11-13T00:55:54.801" v="2340" actId="164"/>
          <ac:picMkLst>
            <pc:docMk/>
            <pc:sldMk cId="3078526689" sldId="258"/>
            <ac:picMk id="6" creationId="{AA7B9ED4-0210-4DAB-B201-02730D26CDBE}"/>
          </ac:picMkLst>
        </pc:picChg>
        <pc:picChg chg="add mod">
          <ac:chgData name="AN Ning" userId="3ed1d7c1-1fb8-49b4-a82c-cd74a5eefdc0" providerId="ADAL" clId="{5B063FD0-F2C0-46E2-8405-5F827FE3B6E6}" dt="2020-11-15T09:12:22.471" v="6896" actId="1076"/>
          <ac:picMkLst>
            <pc:docMk/>
            <pc:sldMk cId="3078526689" sldId="258"/>
            <ac:picMk id="11" creationId="{C1B6A1BD-0FF5-4AA4-9955-442472AA0D2B}"/>
          </ac:picMkLst>
        </pc:picChg>
      </pc:sldChg>
      <pc:sldChg chg="addSp delSp modSp modAnim modNotesTx">
        <pc:chgData name="AN Ning" userId="3ed1d7c1-1fb8-49b4-a82c-cd74a5eefdc0" providerId="ADAL" clId="{5B063FD0-F2C0-46E2-8405-5F827FE3B6E6}" dt="2020-11-15T09:10:41.266" v="6888" actId="1076"/>
        <pc:sldMkLst>
          <pc:docMk/>
          <pc:sldMk cId="3931940840" sldId="259"/>
        </pc:sldMkLst>
        <pc:spChg chg="add mod">
          <ac:chgData name="AN Ning" userId="3ed1d7c1-1fb8-49b4-a82c-cd74a5eefdc0" providerId="ADAL" clId="{5B063FD0-F2C0-46E2-8405-5F827FE3B6E6}" dt="2020-11-15T09:10:36.329" v="6887" actId="20577"/>
          <ac:spMkLst>
            <pc:docMk/>
            <pc:sldMk cId="3931940840" sldId="259"/>
            <ac:spMk id="2" creationId="{66EC8D52-45E4-4D64-B2A1-EB83D088DE16}"/>
          </ac:spMkLst>
        </pc:spChg>
        <pc:spChg chg="add del mod">
          <ac:chgData name="AN Ning" userId="3ed1d7c1-1fb8-49b4-a82c-cd74a5eefdc0" providerId="ADAL" clId="{5B063FD0-F2C0-46E2-8405-5F827FE3B6E6}" dt="2020-11-11T07:24:16.625" v="472" actId="478"/>
          <ac:spMkLst>
            <pc:docMk/>
            <pc:sldMk cId="3931940840" sldId="259"/>
            <ac:spMk id="5" creationId="{13A8AC59-1EB4-405E-ABA9-9D588D82590C}"/>
          </ac:spMkLst>
        </pc:spChg>
        <pc:spChg chg="add mod">
          <ac:chgData name="AN Ning" userId="3ed1d7c1-1fb8-49b4-a82c-cd74a5eefdc0" providerId="ADAL" clId="{5B063FD0-F2C0-46E2-8405-5F827FE3B6E6}" dt="2020-11-15T09:10:30.837" v="6880" actId="1076"/>
          <ac:spMkLst>
            <pc:docMk/>
            <pc:sldMk cId="3931940840" sldId="259"/>
            <ac:spMk id="5" creationId="{D773546B-89BB-47DF-B626-0BE00E8CC655}"/>
          </ac:spMkLst>
        </pc:spChg>
        <pc:spChg chg="add del">
          <ac:chgData name="AN Ning" userId="3ed1d7c1-1fb8-49b4-a82c-cd74a5eefdc0" providerId="ADAL" clId="{5B063FD0-F2C0-46E2-8405-5F827FE3B6E6}" dt="2020-11-11T07:30:04.568" v="916"/>
          <ac:spMkLst>
            <pc:docMk/>
            <pc:sldMk cId="3931940840" sldId="259"/>
            <ac:spMk id="8" creationId="{522481CA-352A-4F72-936A-D60D83022FB5}"/>
          </ac:spMkLst>
        </pc:spChg>
        <pc:spChg chg="add mod">
          <ac:chgData name="AN Ning" userId="3ed1d7c1-1fb8-49b4-a82c-cd74a5eefdc0" providerId="ADAL" clId="{5B063FD0-F2C0-46E2-8405-5F827FE3B6E6}" dt="2020-11-15T09:10:30.837" v="6880" actId="1076"/>
          <ac:spMkLst>
            <pc:docMk/>
            <pc:sldMk cId="3931940840" sldId="259"/>
            <ac:spMk id="8" creationId="{541491EA-4E88-4105-AE13-D9D1A6D3EB9B}"/>
          </ac:spMkLst>
        </pc:spChg>
        <pc:spChg chg="add mod">
          <ac:chgData name="AN Ning" userId="3ed1d7c1-1fb8-49b4-a82c-cd74a5eefdc0" providerId="ADAL" clId="{5B063FD0-F2C0-46E2-8405-5F827FE3B6E6}" dt="2020-11-15T09:10:41.266" v="6888" actId="1076"/>
          <ac:spMkLst>
            <pc:docMk/>
            <pc:sldMk cId="3931940840" sldId="259"/>
            <ac:spMk id="9" creationId="{9173A96F-C70E-4A18-90E0-169EA26C60A2}"/>
          </ac:spMkLst>
        </pc:spChg>
        <pc:graphicFrameChg chg="add mod modGraphic">
          <ac:chgData name="AN Ning" userId="3ed1d7c1-1fb8-49b4-a82c-cd74a5eefdc0" providerId="ADAL" clId="{5B063FD0-F2C0-46E2-8405-5F827FE3B6E6}" dt="2020-11-15T09:10:30.837" v="6880" actId="1076"/>
          <ac:graphicFrameMkLst>
            <pc:docMk/>
            <pc:sldMk cId="3931940840" sldId="259"/>
            <ac:graphicFrameMk id="6" creationId="{17FEED41-3055-41F1-948F-895009ED1565}"/>
          </ac:graphicFrameMkLst>
        </pc:graphicFrameChg>
        <pc:graphicFrameChg chg="add del mod modGraphic">
          <ac:chgData name="AN Ning" userId="3ed1d7c1-1fb8-49b4-a82c-cd74a5eefdc0" providerId="ADAL" clId="{5B063FD0-F2C0-46E2-8405-5F827FE3B6E6}" dt="2020-11-15T09:10:19.444" v="6879" actId="478"/>
          <ac:graphicFrameMkLst>
            <pc:docMk/>
            <pc:sldMk cId="3931940840" sldId="259"/>
            <ac:graphicFrameMk id="7" creationId="{B7CA6B06-83D0-4FEE-A7D1-BA930A7C2C50}"/>
          </ac:graphicFrameMkLst>
        </pc:graphicFrameChg>
      </pc:sldChg>
      <pc:sldChg chg="modSp modAnim addCm delCm modCm">
        <pc:chgData name="AN Ning" userId="3ed1d7c1-1fb8-49b4-a82c-cd74a5eefdc0" providerId="ADAL" clId="{5B063FD0-F2C0-46E2-8405-5F827FE3B6E6}" dt="2020-11-15T02:45:29.173" v="6098" actId="1592"/>
        <pc:sldMkLst>
          <pc:docMk/>
          <pc:sldMk cId="3137593534" sldId="261"/>
        </pc:sldMkLst>
        <pc:spChg chg="mod">
          <ac:chgData name="AN Ning" userId="3ed1d7c1-1fb8-49b4-a82c-cd74a5eefdc0" providerId="ADAL" clId="{5B063FD0-F2C0-46E2-8405-5F827FE3B6E6}" dt="2020-11-13T14:00:22.951" v="5958" actId="207"/>
          <ac:spMkLst>
            <pc:docMk/>
            <pc:sldMk cId="3137593534" sldId="261"/>
            <ac:spMk id="6" creationId="{5868C48A-6472-4A6F-81E7-AD1D87972963}"/>
          </ac:spMkLst>
        </pc:spChg>
        <pc:spChg chg="mod">
          <ac:chgData name="AN Ning" userId="3ed1d7c1-1fb8-49b4-a82c-cd74a5eefdc0" providerId="ADAL" clId="{5B063FD0-F2C0-46E2-8405-5F827FE3B6E6}" dt="2020-11-13T13:24:46.716" v="5005" actId="13926"/>
          <ac:spMkLst>
            <pc:docMk/>
            <pc:sldMk cId="3137593534" sldId="261"/>
            <ac:spMk id="23" creationId="{7F29045A-C425-44E1-933B-03D3E10716E0}"/>
          </ac:spMkLst>
        </pc:spChg>
      </pc:sldChg>
      <pc:sldChg chg="addSp delSp modSp addCm delCm modCm modNotesTx">
        <pc:chgData name="AN Ning" userId="3ed1d7c1-1fb8-49b4-a82c-cd74a5eefdc0" providerId="ADAL" clId="{5B063FD0-F2C0-46E2-8405-5F827FE3B6E6}" dt="2020-11-15T02:45:43.997" v="6099" actId="13926"/>
        <pc:sldMkLst>
          <pc:docMk/>
          <pc:sldMk cId="1798770748" sldId="262"/>
        </pc:sldMkLst>
        <pc:spChg chg="add del mod">
          <ac:chgData name="AN Ning" userId="3ed1d7c1-1fb8-49b4-a82c-cd74a5eefdc0" providerId="ADAL" clId="{5B063FD0-F2C0-46E2-8405-5F827FE3B6E6}" dt="2020-11-13T07:48:28.406" v="3859"/>
          <ac:spMkLst>
            <pc:docMk/>
            <pc:sldMk cId="1798770748" sldId="262"/>
            <ac:spMk id="2" creationId="{4E3E4AF7-F6B5-415B-AB71-6D4637621441}"/>
          </ac:spMkLst>
        </pc:spChg>
        <pc:spChg chg="add del mod">
          <ac:chgData name="AN Ning" userId="3ed1d7c1-1fb8-49b4-a82c-cd74a5eefdc0" providerId="ADAL" clId="{5B063FD0-F2C0-46E2-8405-5F827FE3B6E6}" dt="2020-11-13T14:03:01.533" v="6062" actId="478"/>
          <ac:spMkLst>
            <pc:docMk/>
            <pc:sldMk cId="1798770748" sldId="262"/>
            <ac:spMk id="2" creationId="{9154E614-B545-49F2-8B17-C809A6816EC6}"/>
          </ac:spMkLst>
        </pc:spChg>
        <pc:spChg chg="mod">
          <ac:chgData name="AN Ning" userId="3ed1d7c1-1fb8-49b4-a82c-cd74a5eefdc0" providerId="ADAL" clId="{5B063FD0-F2C0-46E2-8405-5F827FE3B6E6}" dt="2020-11-13T07:58:52.074" v="4110" actId="1076"/>
          <ac:spMkLst>
            <pc:docMk/>
            <pc:sldMk cId="1798770748" sldId="262"/>
            <ac:spMk id="4" creationId="{3FE034F1-BF9B-4FEF-B531-964BBC8070AE}"/>
          </ac:spMkLst>
        </pc:spChg>
        <pc:spChg chg="add mod">
          <ac:chgData name="AN Ning" userId="3ed1d7c1-1fb8-49b4-a82c-cd74a5eefdc0" providerId="ADAL" clId="{5B063FD0-F2C0-46E2-8405-5F827FE3B6E6}" dt="2020-11-13T07:58:05.391" v="4067" actId="14100"/>
          <ac:spMkLst>
            <pc:docMk/>
            <pc:sldMk cId="1798770748" sldId="262"/>
            <ac:spMk id="6" creationId="{BA382366-242B-4FEF-8B4F-E6F88DB9F2C9}"/>
          </ac:spMkLst>
        </pc:spChg>
        <pc:spChg chg="mod">
          <ac:chgData name="AN Ning" userId="3ed1d7c1-1fb8-49b4-a82c-cd74a5eefdc0" providerId="ADAL" clId="{5B063FD0-F2C0-46E2-8405-5F827FE3B6E6}" dt="2020-11-13T07:47:26.631" v="3849" actId="20577"/>
          <ac:spMkLst>
            <pc:docMk/>
            <pc:sldMk cId="1798770748" sldId="262"/>
            <ac:spMk id="12" creationId="{58336F87-6AAD-444F-B644-1432ECBBDD45}"/>
          </ac:spMkLst>
        </pc:spChg>
        <pc:spChg chg="mod">
          <ac:chgData name="AN Ning" userId="3ed1d7c1-1fb8-49b4-a82c-cd74a5eefdc0" providerId="ADAL" clId="{5B063FD0-F2C0-46E2-8405-5F827FE3B6E6}" dt="2020-11-13T07:47:13.160" v="3846" actId="113"/>
          <ac:spMkLst>
            <pc:docMk/>
            <pc:sldMk cId="1798770748" sldId="262"/>
            <ac:spMk id="15" creationId="{020C1CFC-556C-4202-BF46-9C2DD2F402E3}"/>
          </ac:spMkLst>
        </pc:spChg>
        <pc:spChg chg="mod">
          <ac:chgData name="AN Ning" userId="3ed1d7c1-1fb8-49b4-a82c-cd74a5eefdc0" providerId="ADAL" clId="{5B063FD0-F2C0-46E2-8405-5F827FE3B6E6}" dt="2020-11-13T07:47:15.786" v="3847" actId="113"/>
          <ac:spMkLst>
            <pc:docMk/>
            <pc:sldMk cId="1798770748" sldId="262"/>
            <ac:spMk id="16" creationId="{9BE415B6-C190-43EF-93E1-4DA23FCC52D0}"/>
          </ac:spMkLst>
        </pc:spChg>
        <pc:spChg chg="mod topLvl">
          <ac:chgData name="AN Ning" userId="3ed1d7c1-1fb8-49b4-a82c-cd74a5eefdc0" providerId="ADAL" clId="{5B063FD0-F2C0-46E2-8405-5F827FE3B6E6}" dt="2020-11-13T07:56:51.086" v="4057" actId="164"/>
          <ac:spMkLst>
            <pc:docMk/>
            <pc:sldMk cId="1798770748" sldId="262"/>
            <ac:spMk id="25" creationId="{04AEDCBA-1E99-48BB-BCA4-EB6408988C80}"/>
          </ac:spMkLst>
        </pc:spChg>
        <pc:spChg chg="mod topLvl">
          <ac:chgData name="AN Ning" userId="3ed1d7c1-1fb8-49b4-a82c-cd74a5eefdc0" providerId="ADAL" clId="{5B063FD0-F2C0-46E2-8405-5F827FE3B6E6}" dt="2020-11-13T07:56:53.627" v="4058" actId="164"/>
          <ac:spMkLst>
            <pc:docMk/>
            <pc:sldMk cId="1798770748" sldId="262"/>
            <ac:spMk id="28" creationId="{EB54BEE7-A16F-44D8-BE23-A69AD5055504}"/>
          </ac:spMkLst>
        </pc:spChg>
        <pc:spChg chg="mod topLvl">
          <ac:chgData name="AN Ning" userId="3ed1d7c1-1fb8-49b4-a82c-cd74a5eefdc0" providerId="ADAL" clId="{5B063FD0-F2C0-46E2-8405-5F827FE3B6E6}" dt="2020-11-13T07:54:15.852" v="4012" actId="12788"/>
          <ac:spMkLst>
            <pc:docMk/>
            <pc:sldMk cId="1798770748" sldId="262"/>
            <ac:spMk id="34" creationId="{AE106172-986F-42F4-9047-F624DA3B824C}"/>
          </ac:spMkLst>
        </pc:spChg>
        <pc:spChg chg="add mod topLvl">
          <ac:chgData name="AN Ning" userId="3ed1d7c1-1fb8-49b4-a82c-cd74a5eefdc0" providerId="ADAL" clId="{5B063FD0-F2C0-46E2-8405-5F827FE3B6E6}" dt="2020-11-13T07:56:57.491" v="4059" actId="164"/>
          <ac:spMkLst>
            <pc:docMk/>
            <pc:sldMk cId="1798770748" sldId="262"/>
            <ac:spMk id="36" creationId="{A2D50FA2-BB0E-4CEB-AD7D-A2FC3029CB5E}"/>
          </ac:spMkLst>
        </pc:spChg>
        <pc:spChg chg="add mod ord">
          <ac:chgData name="AN Ning" userId="3ed1d7c1-1fb8-49b4-a82c-cd74a5eefdc0" providerId="ADAL" clId="{5B063FD0-F2C0-46E2-8405-5F827FE3B6E6}" dt="2020-11-15T02:45:43.997" v="6099" actId="13926"/>
          <ac:spMkLst>
            <pc:docMk/>
            <pc:sldMk cId="1798770748" sldId="262"/>
            <ac:spMk id="37" creationId="{5F930BFA-37C7-465F-B020-E50F0CEADB73}"/>
          </ac:spMkLst>
        </pc:spChg>
        <pc:spChg chg="ord">
          <ac:chgData name="AN Ning" userId="3ed1d7c1-1fb8-49b4-a82c-cd74a5eefdc0" providerId="ADAL" clId="{5B063FD0-F2C0-46E2-8405-5F827FE3B6E6}" dt="2020-11-13T14:02:19.851" v="6043" actId="166"/>
          <ac:spMkLst>
            <pc:docMk/>
            <pc:sldMk cId="1798770748" sldId="262"/>
            <ac:spMk id="41" creationId="{B06D3672-D143-4B00-BD83-034318861BC9}"/>
          </ac:spMkLst>
        </pc:spChg>
        <pc:spChg chg="mod">
          <ac:chgData name="AN Ning" userId="3ed1d7c1-1fb8-49b4-a82c-cd74a5eefdc0" providerId="ADAL" clId="{5B063FD0-F2C0-46E2-8405-5F827FE3B6E6}" dt="2020-11-13T13:29:21.615" v="5048" actId="20577"/>
          <ac:spMkLst>
            <pc:docMk/>
            <pc:sldMk cId="1798770748" sldId="262"/>
            <ac:spMk id="49" creationId="{7DD56116-1BBA-446B-8B59-7A8C72AED563}"/>
          </ac:spMkLst>
        </pc:spChg>
        <pc:grpChg chg="add del mod">
          <ac:chgData name="AN Ning" userId="3ed1d7c1-1fb8-49b4-a82c-cd74a5eefdc0" providerId="ADAL" clId="{5B063FD0-F2C0-46E2-8405-5F827FE3B6E6}" dt="2020-11-13T07:56:31.116" v="4052" actId="165"/>
          <ac:grpSpMkLst>
            <pc:docMk/>
            <pc:sldMk cId="1798770748" sldId="262"/>
            <ac:grpSpMk id="7" creationId="{666572D6-3BC6-4CCD-8709-F129FBE90CF5}"/>
          </ac:grpSpMkLst>
        </pc:grpChg>
        <pc:grpChg chg="add del mod">
          <ac:chgData name="AN Ning" userId="3ed1d7c1-1fb8-49b4-a82c-cd74a5eefdc0" providerId="ADAL" clId="{5B063FD0-F2C0-46E2-8405-5F827FE3B6E6}" dt="2020-11-13T07:56:15.407" v="4046" actId="165"/>
          <ac:grpSpMkLst>
            <pc:docMk/>
            <pc:sldMk cId="1798770748" sldId="262"/>
            <ac:grpSpMk id="8" creationId="{5D53F3F9-8CA1-44EB-9443-10016C45E763}"/>
          </ac:grpSpMkLst>
        </pc:grpChg>
        <pc:grpChg chg="add del mod">
          <ac:chgData name="AN Ning" userId="3ed1d7c1-1fb8-49b4-a82c-cd74a5eefdc0" providerId="ADAL" clId="{5B063FD0-F2C0-46E2-8405-5F827FE3B6E6}" dt="2020-11-13T07:56:08.839" v="4045" actId="165"/>
          <ac:grpSpMkLst>
            <pc:docMk/>
            <pc:sldMk cId="1798770748" sldId="262"/>
            <ac:grpSpMk id="10" creationId="{B7183962-28D3-4C13-8D8F-F701DDA8212E}"/>
          </ac:grpSpMkLst>
        </pc:grpChg>
        <pc:grpChg chg="add mod">
          <ac:chgData name="AN Ning" userId="3ed1d7c1-1fb8-49b4-a82c-cd74a5eefdc0" providerId="ADAL" clId="{5B063FD0-F2C0-46E2-8405-5F827FE3B6E6}" dt="2020-11-13T07:55:08.503" v="4037" actId="1076"/>
          <ac:grpSpMkLst>
            <pc:docMk/>
            <pc:sldMk cId="1798770748" sldId="262"/>
            <ac:grpSpMk id="11" creationId="{52D4D65A-9C71-484E-A5CB-7251164A9B90}"/>
          </ac:grpSpMkLst>
        </pc:grpChg>
        <pc:grpChg chg="add mod">
          <ac:chgData name="AN Ning" userId="3ed1d7c1-1fb8-49b4-a82c-cd74a5eefdc0" providerId="ADAL" clId="{5B063FD0-F2C0-46E2-8405-5F827FE3B6E6}" dt="2020-11-13T07:56:51.086" v="4057" actId="164"/>
          <ac:grpSpMkLst>
            <pc:docMk/>
            <pc:sldMk cId="1798770748" sldId="262"/>
            <ac:grpSpMk id="13" creationId="{09AA9A7D-E9C1-4F3B-AEB6-AF8D0F4E0F57}"/>
          </ac:grpSpMkLst>
        </pc:grpChg>
        <pc:grpChg chg="add mod">
          <ac:chgData name="AN Ning" userId="3ed1d7c1-1fb8-49b4-a82c-cd74a5eefdc0" providerId="ADAL" clId="{5B063FD0-F2C0-46E2-8405-5F827FE3B6E6}" dt="2020-11-13T07:56:53.627" v="4058" actId="164"/>
          <ac:grpSpMkLst>
            <pc:docMk/>
            <pc:sldMk cId="1798770748" sldId="262"/>
            <ac:grpSpMk id="14" creationId="{A7C1EC32-DA25-4921-BA7C-5F86E800B3A1}"/>
          </ac:grpSpMkLst>
        </pc:grpChg>
        <pc:grpChg chg="add mod">
          <ac:chgData name="AN Ning" userId="3ed1d7c1-1fb8-49b4-a82c-cd74a5eefdc0" providerId="ADAL" clId="{5B063FD0-F2C0-46E2-8405-5F827FE3B6E6}" dt="2020-11-13T07:56:57.491" v="4059" actId="164"/>
          <ac:grpSpMkLst>
            <pc:docMk/>
            <pc:sldMk cId="1798770748" sldId="262"/>
            <ac:grpSpMk id="17" creationId="{01EFAA10-519B-4497-AD73-10697288E54B}"/>
          </ac:grpSpMkLst>
        </pc:grpChg>
        <pc:grpChg chg="add del mod">
          <ac:chgData name="AN Ning" userId="3ed1d7c1-1fb8-49b4-a82c-cd74a5eefdc0" providerId="ADAL" clId="{5B063FD0-F2C0-46E2-8405-5F827FE3B6E6}" dt="2020-11-13T07:52:59.879" v="3987" actId="165"/>
          <ac:grpSpMkLst>
            <pc:docMk/>
            <pc:sldMk cId="1798770748" sldId="262"/>
            <ac:grpSpMk id="23" creationId="{7D9F1559-011D-4374-9FD2-2993FF32E783}"/>
          </ac:grpSpMkLst>
        </pc:grpChg>
        <pc:grpChg chg="add del mod">
          <ac:chgData name="AN Ning" userId="3ed1d7c1-1fb8-49b4-a82c-cd74a5eefdc0" providerId="ADAL" clId="{5B063FD0-F2C0-46E2-8405-5F827FE3B6E6}" dt="2020-11-13T07:52:55.382" v="3985" actId="165"/>
          <ac:grpSpMkLst>
            <pc:docMk/>
            <pc:sldMk cId="1798770748" sldId="262"/>
            <ac:grpSpMk id="26" creationId="{66D37444-7C73-477E-AB63-288467A44033}"/>
          </ac:grpSpMkLst>
        </pc:grpChg>
        <pc:grpChg chg="add del mod">
          <ac:chgData name="AN Ning" userId="3ed1d7c1-1fb8-49b4-a82c-cd74a5eefdc0" providerId="ADAL" clId="{5B063FD0-F2C0-46E2-8405-5F827FE3B6E6}" dt="2020-11-13T07:52:57.598" v="3986" actId="165"/>
          <ac:grpSpMkLst>
            <pc:docMk/>
            <pc:sldMk cId="1798770748" sldId="262"/>
            <ac:grpSpMk id="30" creationId="{08B2AAFA-777B-47A5-95FE-D4D93D713C17}"/>
          </ac:grpSpMkLst>
        </pc:grpChg>
        <pc:picChg chg="mod">
          <ac:chgData name="AN Ning" userId="3ed1d7c1-1fb8-49b4-a82c-cd74a5eefdc0" providerId="ADAL" clId="{5B063FD0-F2C0-46E2-8405-5F827FE3B6E6}" dt="2020-11-13T13:28:28.670" v="5016" actId="1076"/>
          <ac:picMkLst>
            <pc:docMk/>
            <pc:sldMk cId="1798770748" sldId="262"/>
            <ac:picMk id="9" creationId="{26BEA0D8-67AD-4A97-A539-A58D17E1B28C}"/>
          </ac:picMkLst>
        </pc:picChg>
        <pc:picChg chg="mod topLvl">
          <ac:chgData name="AN Ning" userId="3ed1d7c1-1fb8-49b4-a82c-cd74a5eefdc0" providerId="ADAL" clId="{5B063FD0-F2C0-46E2-8405-5F827FE3B6E6}" dt="2020-11-13T07:56:53.627" v="4058" actId="164"/>
          <ac:picMkLst>
            <pc:docMk/>
            <pc:sldMk cId="1798770748" sldId="262"/>
            <ac:picMk id="24" creationId="{C3D3A01F-50D5-425B-A620-0CBF5DD75513}"/>
          </ac:picMkLst>
        </pc:picChg>
        <pc:picChg chg="mod topLvl">
          <ac:chgData name="AN Ning" userId="3ed1d7c1-1fb8-49b4-a82c-cd74a5eefdc0" providerId="ADAL" clId="{5B063FD0-F2C0-46E2-8405-5F827FE3B6E6}" dt="2020-11-13T07:56:57.491" v="4059" actId="164"/>
          <ac:picMkLst>
            <pc:docMk/>
            <pc:sldMk cId="1798770748" sldId="262"/>
            <ac:picMk id="27" creationId="{FF2D0075-18EB-4979-A6DF-7748C92D3422}"/>
          </ac:picMkLst>
        </pc:picChg>
        <pc:picChg chg="mod topLvl">
          <ac:chgData name="AN Ning" userId="3ed1d7c1-1fb8-49b4-a82c-cd74a5eefdc0" providerId="ADAL" clId="{5B063FD0-F2C0-46E2-8405-5F827FE3B6E6}" dt="2020-11-13T07:54:15.852" v="4012" actId="12788"/>
          <ac:picMkLst>
            <pc:docMk/>
            <pc:sldMk cId="1798770748" sldId="262"/>
            <ac:picMk id="33" creationId="{DAA5FB2D-26DE-4FA8-9487-16ADA00CD418}"/>
          </ac:picMkLst>
        </pc:picChg>
        <pc:picChg chg="add mod topLvl">
          <ac:chgData name="AN Ning" userId="3ed1d7c1-1fb8-49b4-a82c-cd74a5eefdc0" providerId="ADAL" clId="{5B063FD0-F2C0-46E2-8405-5F827FE3B6E6}" dt="2020-11-13T07:56:51.086" v="4057" actId="164"/>
          <ac:picMkLst>
            <pc:docMk/>
            <pc:sldMk cId="1798770748" sldId="262"/>
            <ac:picMk id="35" creationId="{E15984BD-DD10-45C1-9734-FE67B88692F2}"/>
          </ac:picMkLst>
        </pc:picChg>
        <pc:picChg chg="mod ord">
          <ac:chgData name="AN Ning" userId="3ed1d7c1-1fb8-49b4-a82c-cd74a5eefdc0" providerId="ADAL" clId="{5B063FD0-F2C0-46E2-8405-5F827FE3B6E6}" dt="2020-11-13T14:03:05.212" v="6063" actId="14100"/>
          <ac:picMkLst>
            <pc:docMk/>
            <pc:sldMk cId="1798770748" sldId="262"/>
            <ac:picMk id="51" creationId="{B1E05C53-028B-4CCB-A21F-B4126942D69A}"/>
          </ac:picMkLst>
        </pc:picChg>
        <pc:picChg chg="del mod">
          <ac:chgData name="AN Ning" userId="3ed1d7c1-1fb8-49b4-a82c-cd74a5eefdc0" providerId="ADAL" clId="{5B063FD0-F2C0-46E2-8405-5F827FE3B6E6}" dt="2020-11-13T07:51:42.775" v="3971"/>
          <ac:picMkLst>
            <pc:docMk/>
            <pc:sldMk cId="1798770748" sldId="262"/>
            <ac:picMk id="1028" creationId="{85811AFC-A7DD-48B8-A078-33BC05719161}"/>
          </ac:picMkLst>
        </pc:picChg>
        <pc:picChg chg="del mod">
          <ac:chgData name="AN Ning" userId="3ed1d7c1-1fb8-49b4-a82c-cd74a5eefdc0" providerId="ADAL" clId="{5B063FD0-F2C0-46E2-8405-5F827FE3B6E6}" dt="2020-11-13T07:51:42.775" v="3971"/>
          <ac:picMkLst>
            <pc:docMk/>
            <pc:sldMk cId="1798770748" sldId="262"/>
            <ac:picMk id="1030" creationId="{84A7E968-CED0-4D32-B9B2-A7D0A6240646}"/>
          </ac:picMkLst>
        </pc:picChg>
      </pc:sldChg>
      <pc:sldChg chg="addSp delSp modSp del ord addCm modCm">
        <pc:chgData name="AN Ning" userId="3ed1d7c1-1fb8-49b4-a82c-cd74a5eefdc0" providerId="ADAL" clId="{5B063FD0-F2C0-46E2-8405-5F827FE3B6E6}" dt="2020-11-15T10:07:45.565" v="6945" actId="2696"/>
        <pc:sldMkLst>
          <pc:docMk/>
          <pc:sldMk cId="3320722669" sldId="263"/>
        </pc:sldMkLst>
        <pc:spChg chg="mod">
          <ac:chgData name="AN Ning" userId="3ed1d7c1-1fb8-49b4-a82c-cd74a5eefdc0" providerId="ADAL" clId="{5B063FD0-F2C0-46E2-8405-5F827FE3B6E6}" dt="2020-11-13T08:02:26.093" v="4123" actId="113"/>
          <ac:spMkLst>
            <pc:docMk/>
            <pc:sldMk cId="3320722669" sldId="263"/>
            <ac:spMk id="10" creationId="{C358C3EC-D660-4483-9E63-17D6832186AD}"/>
          </ac:spMkLst>
        </pc:spChg>
        <pc:spChg chg="mod">
          <ac:chgData name="AN Ning" userId="3ed1d7c1-1fb8-49b4-a82c-cd74a5eefdc0" providerId="ADAL" clId="{5B063FD0-F2C0-46E2-8405-5F827FE3B6E6}" dt="2020-11-13T08:09:41.589" v="4284" actId="164"/>
          <ac:spMkLst>
            <pc:docMk/>
            <pc:sldMk cId="3320722669" sldId="263"/>
            <ac:spMk id="61" creationId="{AAA5C0E9-F7FE-4ED5-9441-D0F046371060}"/>
          </ac:spMkLst>
        </pc:spChg>
        <pc:spChg chg="mod">
          <ac:chgData name="AN Ning" userId="3ed1d7c1-1fb8-49b4-a82c-cd74a5eefdc0" providerId="ADAL" clId="{5B063FD0-F2C0-46E2-8405-5F827FE3B6E6}" dt="2020-11-13T08:09:41.589" v="4284" actId="164"/>
          <ac:spMkLst>
            <pc:docMk/>
            <pc:sldMk cId="3320722669" sldId="263"/>
            <ac:spMk id="77" creationId="{C614FA94-C501-442E-86B5-4AB8CF6E7F19}"/>
          </ac:spMkLst>
        </pc:spChg>
        <pc:spChg chg="mod">
          <ac:chgData name="AN Ning" userId="3ed1d7c1-1fb8-49b4-a82c-cd74a5eefdc0" providerId="ADAL" clId="{5B063FD0-F2C0-46E2-8405-5F827FE3B6E6}" dt="2020-11-13T13:34:47.311" v="5050" actId="1076"/>
          <ac:spMkLst>
            <pc:docMk/>
            <pc:sldMk cId="3320722669" sldId="263"/>
            <ac:spMk id="89" creationId="{AE5354A6-845C-4094-83EE-BED5FDC0F4FB}"/>
          </ac:spMkLst>
        </pc:spChg>
        <pc:grpChg chg="add mod">
          <ac:chgData name="AN Ning" userId="3ed1d7c1-1fb8-49b4-a82c-cd74a5eefdc0" providerId="ADAL" clId="{5B063FD0-F2C0-46E2-8405-5F827FE3B6E6}" dt="2020-11-13T08:09:41.589" v="4284" actId="164"/>
          <ac:grpSpMkLst>
            <pc:docMk/>
            <pc:sldMk cId="3320722669" sldId="263"/>
            <ac:grpSpMk id="2" creationId="{06F6E3DA-88D5-4F4B-B732-5AF863E2E12D}"/>
          </ac:grpSpMkLst>
        </pc:grpChg>
        <pc:picChg chg="add mod">
          <ac:chgData name="AN Ning" userId="3ed1d7c1-1fb8-49b4-a82c-cd74a5eefdc0" providerId="ADAL" clId="{5B063FD0-F2C0-46E2-8405-5F827FE3B6E6}" dt="2020-11-13T08:09:41.589" v="4284" actId="164"/>
          <ac:picMkLst>
            <pc:docMk/>
            <pc:sldMk cId="3320722669" sldId="263"/>
            <ac:picMk id="30" creationId="{2A3647AA-0579-41C5-977E-72E65930CDE3}"/>
          </ac:picMkLst>
        </pc:picChg>
        <pc:picChg chg="mod">
          <ac:chgData name="AN Ning" userId="3ed1d7c1-1fb8-49b4-a82c-cd74a5eefdc0" providerId="ADAL" clId="{5B063FD0-F2C0-46E2-8405-5F827FE3B6E6}" dt="2020-11-13T08:02:17.474" v="4122"/>
          <ac:picMkLst>
            <pc:docMk/>
            <pc:sldMk cId="3320722669" sldId="263"/>
            <ac:picMk id="53" creationId="{9E5D0572-4942-429B-9024-2A5CE6598EDD}"/>
          </ac:picMkLst>
        </pc:picChg>
        <pc:picChg chg="del">
          <ac:chgData name="AN Ning" userId="3ed1d7c1-1fb8-49b4-a82c-cd74a5eefdc0" providerId="ADAL" clId="{5B063FD0-F2C0-46E2-8405-5F827FE3B6E6}" dt="2020-11-13T08:02:03.687" v="4119" actId="478"/>
          <ac:picMkLst>
            <pc:docMk/>
            <pc:sldMk cId="3320722669" sldId="263"/>
            <ac:picMk id="55" creationId="{55748A54-3178-48D2-B39C-C28C26BA73DD}"/>
          </ac:picMkLst>
        </pc:picChg>
      </pc:sldChg>
      <pc:sldChg chg="addSp delSp modSp modAnim">
        <pc:chgData name="AN Ning" userId="3ed1d7c1-1fb8-49b4-a82c-cd74a5eefdc0" providerId="ADAL" clId="{5B063FD0-F2C0-46E2-8405-5F827FE3B6E6}" dt="2020-11-13T13:42:05.535" v="5110" actId="12788"/>
        <pc:sldMkLst>
          <pc:docMk/>
          <pc:sldMk cId="1940052595" sldId="264"/>
        </pc:sldMkLst>
        <pc:spChg chg="mod">
          <ac:chgData name="AN Ning" userId="3ed1d7c1-1fb8-49b4-a82c-cd74a5eefdc0" providerId="ADAL" clId="{5B063FD0-F2C0-46E2-8405-5F827FE3B6E6}" dt="2020-11-13T08:22:09.624" v="4512" actId="20577"/>
          <ac:spMkLst>
            <pc:docMk/>
            <pc:sldMk cId="1940052595" sldId="264"/>
            <ac:spMk id="4" creationId="{3FE034F1-BF9B-4FEF-B531-964BBC8070AE}"/>
          </ac:spMkLst>
        </pc:spChg>
        <pc:spChg chg="mod">
          <ac:chgData name="AN Ning" userId="3ed1d7c1-1fb8-49b4-a82c-cd74a5eefdc0" providerId="ADAL" clId="{5B063FD0-F2C0-46E2-8405-5F827FE3B6E6}" dt="2020-11-13T08:41:07.817" v="4876" actId="1076"/>
          <ac:spMkLst>
            <pc:docMk/>
            <pc:sldMk cId="1940052595" sldId="264"/>
            <ac:spMk id="9" creationId="{BA6BCDBE-175F-414A-AB51-FCC982AA092C}"/>
          </ac:spMkLst>
        </pc:spChg>
        <pc:spChg chg="mod">
          <ac:chgData name="AN Ning" userId="3ed1d7c1-1fb8-49b4-a82c-cd74a5eefdc0" providerId="ADAL" clId="{5B063FD0-F2C0-46E2-8405-5F827FE3B6E6}" dt="2020-11-13T13:39:13.437" v="5101" actId="20577"/>
          <ac:spMkLst>
            <pc:docMk/>
            <pc:sldMk cId="1940052595" sldId="264"/>
            <ac:spMk id="10" creationId="{6388916A-851E-4804-A7DC-A23D4B23D634}"/>
          </ac:spMkLst>
        </pc:spChg>
        <pc:spChg chg="mod">
          <ac:chgData name="AN Ning" userId="3ed1d7c1-1fb8-49b4-a82c-cd74a5eefdc0" providerId="ADAL" clId="{5B063FD0-F2C0-46E2-8405-5F827FE3B6E6}" dt="2020-11-13T08:37:56.749" v="4787" actId="1076"/>
          <ac:spMkLst>
            <pc:docMk/>
            <pc:sldMk cId="1940052595" sldId="264"/>
            <ac:spMk id="11" creationId="{8CF70A0F-4D72-421D-9984-422F393619A0}"/>
          </ac:spMkLst>
        </pc:spChg>
        <pc:spChg chg="mod">
          <ac:chgData name="AN Ning" userId="3ed1d7c1-1fb8-49b4-a82c-cd74a5eefdc0" providerId="ADAL" clId="{5B063FD0-F2C0-46E2-8405-5F827FE3B6E6}" dt="2020-11-13T13:41:15.520" v="5108" actId="20577"/>
          <ac:spMkLst>
            <pc:docMk/>
            <pc:sldMk cId="1940052595" sldId="264"/>
            <ac:spMk id="13" creationId="{A66889C0-B3A4-410E-8C59-05060DC29EEA}"/>
          </ac:spMkLst>
        </pc:spChg>
        <pc:spChg chg="mod">
          <ac:chgData name="AN Ning" userId="3ed1d7c1-1fb8-49b4-a82c-cd74a5eefdc0" providerId="ADAL" clId="{5B063FD0-F2C0-46E2-8405-5F827FE3B6E6}" dt="2020-11-13T13:40:07.447" v="5107" actId="1036"/>
          <ac:spMkLst>
            <pc:docMk/>
            <pc:sldMk cId="1940052595" sldId="264"/>
            <ac:spMk id="15" creationId="{A5E47ED6-9D88-4DC9-8387-BFEC90C911F9}"/>
          </ac:spMkLst>
        </pc:spChg>
        <pc:spChg chg="mod">
          <ac:chgData name="AN Ning" userId="3ed1d7c1-1fb8-49b4-a82c-cd74a5eefdc0" providerId="ADAL" clId="{5B063FD0-F2C0-46E2-8405-5F827FE3B6E6}" dt="2020-11-13T08:25:18.725" v="4632" actId="20577"/>
          <ac:spMkLst>
            <pc:docMk/>
            <pc:sldMk cId="1940052595" sldId="264"/>
            <ac:spMk id="24" creationId="{7CDE03E9-4D95-4ED2-BBF6-BC6EAD654E20}"/>
          </ac:spMkLst>
        </pc:spChg>
        <pc:spChg chg="add mod">
          <ac:chgData name="AN Ning" userId="3ed1d7c1-1fb8-49b4-a82c-cd74a5eefdc0" providerId="ADAL" clId="{5B063FD0-F2C0-46E2-8405-5F827FE3B6E6}" dt="2020-11-13T08:41:44.847" v="4888" actId="164"/>
          <ac:spMkLst>
            <pc:docMk/>
            <pc:sldMk cId="1940052595" sldId="264"/>
            <ac:spMk id="28" creationId="{BBCA436E-427D-42F5-B5A1-688F21017D46}"/>
          </ac:spMkLst>
        </pc:spChg>
        <pc:grpChg chg="add mod">
          <ac:chgData name="AN Ning" userId="3ed1d7c1-1fb8-49b4-a82c-cd74a5eefdc0" providerId="ADAL" clId="{5B063FD0-F2C0-46E2-8405-5F827FE3B6E6}" dt="2020-11-13T08:38:32.383" v="4796" actId="1076"/>
          <ac:grpSpMkLst>
            <pc:docMk/>
            <pc:sldMk cId="1940052595" sldId="264"/>
            <ac:grpSpMk id="2" creationId="{F93554C1-1BED-4996-A0F6-732C754DB0E3}"/>
          </ac:grpSpMkLst>
        </pc:grpChg>
        <pc:grpChg chg="add mod">
          <ac:chgData name="AN Ning" userId="3ed1d7c1-1fb8-49b4-a82c-cd74a5eefdc0" providerId="ADAL" clId="{5B063FD0-F2C0-46E2-8405-5F827FE3B6E6}" dt="2020-11-13T13:42:05.535" v="5110" actId="12788"/>
          <ac:grpSpMkLst>
            <pc:docMk/>
            <pc:sldMk cId="1940052595" sldId="264"/>
            <ac:grpSpMk id="6" creationId="{4EFB3CCE-EAF7-4FA1-B8D8-204E4D8381AC}"/>
          </ac:grpSpMkLst>
        </pc:grpChg>
        <pc:grpChg chg="mod">
          <ac:chgData name="AN Ning" userId="3ed1d7c1-1fb8-49b4-a82c-cd74a5eefdc0" providerId="ADAL" clId="{5B063FD0-F2C0-46E2-8405-5F827FE3B6E6}" dt="2020-11-13T08:22:59.745" v="4548" actId="1076"/>
          <ac:grpSpMkLst>
            <pc:docMk/>
            <pc:sldMk cId="1940052595" sldId="264"/>
            <ac:grpSpMk id="16" creationId="{4093EBA5-A9BE-4F8F-AD57-9C8D95E9176A}"/>
          </ac:grpSpMkLst>
        </pc:grpChg>
        <pc:picChg chg="del mod ord">
          <ac:chgData name="AN Ning" userId="3ed1d7c1-1fb8-49b4-a82c-cd74a5eefdc0" providerId="ADAL" clId="{5B063FD0-F2C0-46E2-8405-5F827FE3B6E6}" dt="2020-11-13T08:22:16.624" v="4515" actId="478"/>
          <ac:picMkLst>
            <pc:docMk/>
            <pc:sldMk cId="1940052595" sldId="264"/>
            <ac:picMk id="8" creationId="{B903BC85-C7B6-4D29-BDAA-CBC5FB2B456F}"/>
          </ac:picMkLst>
        </pc:picChg>
        <pc:picChg chg="mod">
          <ac:chgData name="AN Ning" userId="3ed1d7c1-1fb8-49b4-a82c-cd74a5eefdc0" providerId="ADAL" clId="{5B063FD0-F2C0-46E2-8405-5F827FE3B6E6}" dt="2020-11-13T08:38:29.937" v="4795" actId="164"/>
          <ac:picMkLst>
            <pc:docMk/>
            <pc:sldMk cId="1940052595" sldId="264"/>
            <ac:picMk id="12" creationId="{4BC3EEA9-E642-493D-9CE0-34013D83C692}"/>
          </ac:picMkLst>
        </pc:picChg>
        <pc:picChg chg="mod modCrop">
          <ac:chgData name="AN Ning" userId="3ed1d7c1-1fb8-49b4-a82c-cd74a5eefdc0" providerId="ADAL" clId="{5B063FD0-F2C0-46E2-8405-5F827FE3B6E6}" dt="2020-11-13T13:42:05.535" v="5110" actId="12788"/>
          <ac:picMkLst>
            <pc:docMk/>
            <pc:sldMk cId="1940052595" sldId="264"/>
            <ac:picMk id="14" creationId="{B7542CA9-FEEE-4557-976C-84EC973D30EE}"/>
          </ac:picMkLst>
        </pc:picChg>
        <pc:picChg chg="add mod modCrop">
          <ac:chgData name="AN Ning" userId="3ed1d7c1-1fb8-49b4-a82c-cd74a5eefdc0" providerId="ADAL" clId="{5B063FD0-F2C0-46E2-8405-5F827FE3B6E6}" dt="2020-11-13T13:42:05.535" v="5110" actId="12788"/>
          <ac:picMkLst>
            <pc:docMk/>
            <pc:sldMk cId="1940052595" sldId="264"/>
            <ac:picMk id="26" creationId="{F885F62E-DA0A-4A37-8CD2-14DC3580D6E9}"/>
          </ac:picMkLst>
        </pc:picChg>
        <pc:picChg chg="add mod modCrop">
          <ac:chgData name="AN Ning" userId="3ed1d7c1-1fb8-49b4-a82c-cd74a5eefdc0" providerId="ADAL" clId="{5B063FD0-F2C0-46E2-8405-5F827FE3B6E6}" dt="2020-11-13T13:42:05.535" v="5110" actId="12788"/>
          <ac:picMkLst>
            <pc:docMk/>
            <pc:sldMk cId="1940052595" sldId="264"/>
            <ac:picMk id="27" creationId="{6AD03CD3-A818-4E43-8302-CD2953A92F3C}"/>
          </ac:picMkLst>
        </pc:picChg>
      </pc:sldChg>
      <pc:sldChg chg="addSp delSp modSp delAnim modAnim">
        <pc:chgData name="AN Ning" userId="3ed1d7c1-1fb8-49b4-a82c-cd74a5eefdc0" providerId="ADAL" clId="{5B063FD0-F2C0-46E2-8405-5F827FE3B6E6}" dt="2020-11-15T08:45:39.981" v="6753" actId="20577"/>
        <pc:sldMkLst>
          <pc:docMk/>
          <pc:sldMk cId="120168624" sldId="265"/>
        </pc:sldMkLst>
        <pc:spChg chg="del mod">
          <ac:chgData name="AN Ning" userId="3ed1d7c1-1fb8-49b4-a82c-cd74a5eefdc0" providerId="ADAL" clId="{5B063FD0-F2C0-46E2-8405-5F827FE3B6E6}" dt="2020-11-15T02:46:46.900" v="6105" actId="478"/>
          <ac:spMkLst>
            <pc:docMk/>
            <pc:sldMk cId="120168624" sldId="265"/>
            <ac:spMk id="2" creationId="{A40C1D8D-78C3-43FC-A450-2DC6080D93D8}"/>
          </ac:spMkLst>
        </pc:spChg>
        <pc:spChg chg="del mod">
          <ac:chgData name="AN Ning" userId="3ed1d7c1-1fb8-49b4-a82c-cd74a5eefdc0" providerId="ADAL" clId="{5B063FD0-F2C0-46E2-8405-5F827FE3B6E6}" dt="2020-11-15T02:46:32.731" v="6102" actId="478"/>
          <ac:spMkLst>
            <pc:docMk/>
            <pc:sldMk cId="120168624" sldId="265"/>
            <ac:spMk id="5" creationId="{1F4CF4AE-26F5-475D-9CB7-7A5532349EF8}"/>
          </ac:spMkLst>
        </pc:spChg>
        <pc:graphicFrameChg chg="add del">
          <ac:chgData name="AN Ning" userId="3ed1d7c1-1fb8-49b4-a82c-cd74a5eefdc0" providerId="ADAL" clId="{5B063FD0-F2C0-46E2-8405-5F827FE3B6E6}" dt="2020-11-15T08:28:02.072" v="6439"/>
          <ac:graphicFrameMkLst>
            <pc:docMk/>
            <pc:sldMk cId="120168624" sldId="265"/>
            <ac:graphicFrameMk id="2" creationId="{CF8227F4-90D7-41CB-8AAD-D1DA98F285D9}"/>
          </ac:graphicFrameMkLst>
        </pc:graphicFrameChg>
        <pc:graphicFrameChg chg="add del">
          <ac:chgData name="AN Ning" userId="3ed1d7c1-1fb8-49b4-a82c-cd74a5eefdc0" providerId="ADAL" clId="{5B063FD0-F2C0-46E2-8405-5F827FE3B6E6}" dt="2020-11-15T08:28:19.786" v="6444" actId="478"/>
          <ac:graphicFrameMkLst>
            <pc:docMk/>
            <pc:sldMk cId="120168624" sldId="265"/>
            <ac:graphicFrameMk id="5" creationId="{76B4DE2F-5FDF-40F0-A81C-7168C76F0046}"/>
          </ac:graphicFrameMkLst>
        </pc:graphicFrameChg>
        <pc:graphicFrameChg chg="add mod modGraphic">
          <ac:chgData name="AN Ning" userId="3ed1d7c1-1fb8-49b4-a82c-cd74a5eefdc0" providerId="ADAL" clId="{5B063FD0-F2C0-46E2-8405-5F827FE3B6E6}" dt="2020-11-15T08:45:39.981" v="6753" actId="20577"/>
          <ac:graphicFrameMkLst>
            <pc:docMk/>
            <pc:sldMk cId="120168624" sldId="265"/>
            <ac:graphicFrameMk id="7" creationId="{26E97384-B3AB-4369-AA1A-3C0819D3A72A}"/>
          </ac:graphicFrameMkLst>
        </pc:graphicFrameChg>
        <pc:graphicFrameChg chg="mod modGraphic">
          <ac:chgData name="AN Ning" userId="3ed1d7c1-1fb8-49b4-a82c-cd74a5eefdc0" providerId="ADAL" clId="{5B063FD0-F2C0-46E2-8405-5F827FE3B6E6}" dt="2020-11-15T08:43:04.531" v="6704" actId="122"/>
          <ac:graphicFrameMkLst>
            <pc:docMk/>
            <pc:sldMk cId="120168624" sldId="265"/>
            <ac:graphicFrameMk id="8" creationId="{558BB346-C241-4739-B494-25BE3D6EC4EC}"/>
          </ac:graphicFrameMkLst>
        </pc:graphicFrameChg>
      </pc:sldChg>
      <pc:sldChg chg="add del">
        <pc:chgData name="AN Ning" userId="3ed1d7c1-1fb8-49b4-a82c-cd74a5eefdc0" providerId="ADAL" clId="{5B063FD0-F2C0-46E2-8405-5F827FE3B6E6}" dt="2020-11-11T08:02:15.708" v="1263" actId="2696"/>
        <pc:sldMkLst>
          <pc:docMk/>
          <pc:sldMk cId="366321142" sldId="266"/>
        </pc:sldMkLst>
      </pc:sldChg>
      <pc:sldChg chg="addSp delSp modSp add">
        <pc:chgData name="AN Ning" userId="3ed1d7c1-1fb8-49b4-a82c-cd74a5eefdc0" providerId="ADAL" clId="{5B063FD0-F2C0-46E2-8405-5F827FE3B6E6}" dt="2020-11-15T02:45:17.711" v="6097" actId="1076"/>
        <pc:sldMkLst>
          <pc:docMk/>
          <pc:sldMk cId="344491852" sldId="267"/>
        </pc:sldMkLst>
        <pc:spChg chg="del">
          <ac:chgData name="AN Ning" userId="3ed1d7c1-1fb8-49b4-a82c-cd74a5eefdc0" providerId="ADAL" clId="{5B063FD0-F2C0-46E2-8405-5F827FE3B6E6}" dt="2020-11-11T08:11:01.002" v="1293" actId="478"/>
          <ac:spMkLst>
            <pc:docMk/>
            <pc:sldMk cId="344491852" sldId="267"/>
            <ac:spMk id="2" creationId="{66EC8D52-45E4-4D64-B2A1-EB83D088DE16}"/>
          </ac:spMkLst>
        </pc:spChg>
        <pc:spChg chg="mod">
          <ac:chgData name="AN Ning" userId="3ed1d7c1-1fb8-49b4-a82c-cd74a5eefdc0" providerId="ADAL" clId="{5B063FD0-F2C0-46E2-8405-5F827FE3B6E6}" dt="2020-11-11T08:13:05.268" v="1367" actId="12788"/>
          <ac:spMkLst>
            <pc:docMk/>
            <pc:sldMk cId="344491852" sldId="267"/>
            <ac:spMk id="4" creationId="{3FE034F1-BF9B-4FEF-B531-964BBC8070AE}"/>
          </ac:spMkLst>
        </pc:spChg>
        <pc:spChg chg="add mod">
          <ac:chgData name="AN Ning" userId="3ed1d7c1-1fb8-49b4-a82c-cd74a5eefdc0" providerId="ADAL" clId="{5B063FD0-F2C0-46E2-8405-5F827FE3B6E6}" dt="2020-11-11T08:13:37.161" v="1386" actId="1076"/>
          <ac:spMkLst>
            <pc:docMk/>
            <pc:sldMk cId="344491852" sldId="267"/>
            <ac:spMk id="7" creationId="{8884D498-0F9E-4D5B-8F94-D832E05C91F1}"/>
          </ac:spMkLst>
        </pc:spChg>
        <pc:spChg chg="add mod">
          <ac:chgData name="AN Ning" userId="3ed1d7c1-1fb8-49b4-a82c-cd74a5eefdc0" providerId="ADAL" clId="{5B063FD0-F2C0-46E2-8405-5F827FE3B6E6}" dt="2020-11-11T08:31:45.081" v="1941" actId="1038"/>
          <ac:spMkLst>
            <pc:docMk/>
            <pc:sldMk cId="344491852" sldId="267"/>
            <ac:spMk id="8" creationId="{F51DCCE2-3D63-4576-9ADC-282DD9CDF2DA}"/>
          </ac:spMkLst>
        </pc:spChg>
        <pc:spChg chg="del">
          <ac:chgData name="AN Ning" userId="3ed1d7c1-1fb8-49b4-a82c-cd74a5eefdc0" providerId="ADAL" clId="{5B063FD0-F2C0-46E2-8405-5F827FE3B6E6}" dt="2020-11-11T08:11:04.886" v="1294" actId="478"/>
          <ac:spMkLst>
            <pc:docMk/>
            <pc:sldMk cId="344491852" sldId="267"/>
            <ac:spMk id="9" creationId="{9173A96F-C70E-4A18-90E0-169EA26C60A2}"/>
          </ac:spMkLst>
        </pc:spChg>
        <pc:spChg chg="add mod">
          <ac:chgData name="AN Ning" userId="3ed1d7c1-1fb8-49b4-a82c-cd74a5eefdc0" providerId="ADAL" clId="{5B063FD0-F2C0-46E2-8405-5F827FE3B6E6}" dt="2020-11-11T08:31:59.083" v="1942" actId="207"/>
          <ac:spMkLst>
            <pc:docMk/>
            <pc:sldMk cId="344491852" sldId="267"/>
            <ac:spMk id="10" creationId="{C03D79C1-6C6A-44FA-A735-4722D3729D81}"/>
          </ac:spMkLst>
        </pc:spChg>
        <pc:spChg chg="add mod">
          <ac:chgData name="AN Ning" userId="3ed1d7c1-1fb8-49b4-a82c-cd74a5eefdc0" providerId="ADAL" clId="{5B063FD0-F2C0-46E2-8405-5F827FE3B6E6}" dt="2020-11-11T08:32:02.518" v="1943" actId="207"/>
          <ac:spMkLst>
            <pc:docMk/>
            <pc:sldMk cId="344491852" sldId="267"/>
            <ac:spMk id="11" creationId="{9B3C67BE-9A86-4EC8-BC48-F6EC877D80B8}"/>
          </ac:spMkLst>
        </pc:spChg>
        <pc:spChg chg="add mod">
          <ac:chgData name="AN Ning" userId="3ed1d7c1-1fb8-49b4-a82c-cd74a5eefdc0" providerId="ADAL" clId="{5B063FD0-F2C0-46E2-8405-5F827FE3B6E6}" dt="2020-11-11T08:32:05.650" v="1944" actId="207"/>
          <ac:spMkLst>
            <pc:docMk/>
            <pc:sldMk cId="344491852" sldId="267"/>
            <ac:spMk id="12" creationId="{92C08EA5-193C-43D9-B5EF-EC3381CD97C9}"/>
          </ac:spMkLst>
        </pc:spChg>
        <pc:spChg chg="add del mod">
          <ac:chgData name="AN Ning" userId="3ed1d7c1-1fb8-49b4-a82c-cd74a5eefdc0" providerId="ADAL" clId="{5B063FD0-F2C0-46E2-8405-5F827FE3B6E6}" dt="2020-11-11T08:19:21.817" v="1460"/>
          <ac:spMkLst>
            <pc:docMk/>
            <pc:sldMk cId="344491852" sldId="267"/>
            <ac:spMk id="13" creationId="{FA2C7D92-152D-47B1-8C75-B9B4B234C9CA}"/>
          </ac:spMkLst>
        </pc:spChg>
        <pc:spChg chg="add mod">
          <ac:chgData name="AN Ning" userId="3ed1d7c1-1fb8-49b4-a82c-cd74a5eefdc0" providerId="ADAL" clId="{5B063FD0-F2C0-46E2-8405-5F827FE3B6E6}" dt="2020-11-15T02:45:17.711" v="6097" actId="1076"/>
          <ac:spMkLst>
            <pc:docMk/>
            <pc:sldMk cId="344491852" sldId="267"/>
            <ac:spMk id="14" creationId="{FD7C35B0-4FD4-4E25-8C64-597670792BB2}"/>
          </ac:spMkLst>
        </pc:spChg>
        <pc:spChg chg="add del mod">
          <ac:chgData name="AN Ning" userId="3ed1d7c1-1fb8-49b4-a82c-cd74a5eefdc0" providerId="ADAL" clId="{5B063FD0-F2C0-46E2-8405-5F827FE3B6E6}" dt="2020-11-11T08:24:36.429" v="1675" actId="478"/>
          <ac:spMkLst>
            <pc:docMk/>
            <pc:sldMk cId="344491852" sldId="267"/>
            <ac:spMk id="15" creationId="{A0381E29-F8F7-4504-BEDD-63B1FE168162}"/>
          </ac:spMkLst>
        </pc:spChg>
        <pc:spChg chg="add del mod">
          <ac:chgData name="AN Ning" userId="3ed1d7c1-1fb8-49b4-a82c-cd74a5eefdc0" providerId="ADAL" clId="{5B063FD0-F2C0-46E2-8405-5F827FE3B6E6}" dt="2020-11-11T08:25:43.223" v="1690" actId="478"/>
          <ac:spMkLst>
            <pc:docMk/>
            <pc:sldMk cId="344491852" sldId="267"/>
            <ac:spMk id="16" creationId="{6F767AD5-B425-4423-AA63-62A0E2227525}"/>
          </ac:spMkLst>
        </pc:spChg>
        <pc:spChg chg="add mod">
          <ac:chgData name="AN Ning" userId="3ed1d7c1-1fb8-49b4-a82c-cd74a5eefdc0" providerId="ADAL" clId="{5B063FD0-F2C0-46E2-8405-5F827FE3B6E6}" dt="2020-11-15T02:44:59.720" v="6090" actId="14100"/>
          <ac:spMkLst>
            <pc:docMk/>
            <pc:sldMk cId="344491852" sldId="267"/>
            <ac:spMk id="17" creationId="{FBFE1837-C066-4154-9FD2-337C88A38244}"/>
          </ac:spMkLst>
        </pc:spChg>
        <pc:spChg chg="add del mod">
          <ac:chgData name="AN Ning" userId="3ed1d7c1-1fb8-49b4-a82c-cd74a5eefdc0" providerId="ADAL" clId="{5B063FD0-F2C0-46E2-8405-5F827FE3B6E6}" dt="2020-11-13T13:20:00.252" v="4962" actId="478"/>
          <ac:spMkLst>
            <pc:docMk/>
            <pc:sldMk cId="344491852" sldId="267"/>
            <ac:spMk id="18" creationId="{6530BA1F-793C-4E2E-AB38-BF73285F92CA}"/>
          </ac:spMkLst>
        </pc:spChg>
        <pc:graphicFrameChg chg="del">
          <ac:chgData name="AN Ning" userId="3ed1d7c1-1fb8-49b4-a82c-cd74a5eefdc0" providerId="ADAL" clId="{5B063FD0-F2C0-46E2-8405-5F827FE3B6E6}" dt="2020-11-11T08:02:20.236" v="1264" actId="478"/>
          <ac:graphicFrameMkLst>
            <pc:docMk/>
            <pc:sldMk cId="344491852" sldId="267"/>
            <ac:graphicFrameMk id="6" creationId="{17FEED41-3055-41F1-948F-895009ED1565}"/>
          </ac:graphicFrameMkLst>
        </pc:graphicFrameChg>
        <pc:picChg chg="add mod">
          <ac:chgData name="AN Ning" userId="3ed1d7c1-1fb8-49b4-a82c-cd74a5eefdc0" providerId="ADAL" clId="{5B063FD0-F2C0-46E2-8405-5F827FE3B6E6}" dt="2020-11-11T08:29:03.352" v="1749" actId="14100"/>
          <ac:picMkLst>
            <pc:docMk/>
            <pc:sldMk cId="344491852" sldId="267"/>
            <ac:picMk id="5" creationId="{53D834B1-A9D5-4133-9473-50A6ACE2CAA2}"/>
          </ac:picMkLst>
        </pc:picChg>
      </pc:sldChg>
      <pc:sldChg chg="addSp delSp modSp add mod modAnim addCm delCm modCm">
        <pc:chgData name="AN Ning" userId="3ed1d7c1-1fb8-49b4-a82c-cd74a5eefdc0" providerId="ADAL" clId="{5B063FD0-F2C0-46E2-8405-5F827FE3B6E6}" dt="2020-11-15T02:44:41.388" v="6088"/>
        <pc:sldMkLst>
          <pc:docMk/>
          <pc:sldMk cId="1175632942" sldId="268"/>
        </pc:sldMkLst>
        <pc:spChg chg="del">
          <ac:chgData name="AN Ning" userId="3ed1d7c1-1fb8-49b4-a82c-cd74a5eefdc0" providerId="ADAL" clId="{5B063FD0-F2C0-46E2-8405-5F827FE3B6E6}" dt="2020-11-11T08:28:32.390" v="1746" actId="478"/>
          <ac:spMkLst>
            <pc:docMk/>
            <pc:sldMk cId="1175632942" sldId="268"/>
            <ac:spMk id="2" creationId="{28162CF7-A7F7-474A-A23A-A6F9AEE9F5F2}"/>
          </ac:spMkLst>
        </pc:spChg>
        <pc:spChg chg="mod">
          <ac:chgData name="AN Ning" userId="3ed1d7c1-1fb8-49b4-a82c-cd74a5eefdc0" providerId="ADAL" clId="{5B063FD0-F2C0-46E2-8405-5F827FE3B6E6}" dt="2020-11-13T13:14:21.579" v="4954" actId="20577"/>
          <ac:spMkLst>
            <pc:docMk/>
            <pc:sldMk cId="1175632942" sldId="268"/>
            <ac:spMk id="2" creationId="{2B510AE8-595D-420A-9BF6-424045E488E5}"/>
          </ac:spMkLst>
        </pc:spChg>
        <pc:spChg chg="mod">
          <ac:chgData name="AN Ning" userId="3ed1d7c1-1fb8-49b4-a82c-cd74a5eefdc0" providerId="ADAL" clId="{5B063FD0-F2C0-46E2-8405-5F827FE3B6E6}" dt="2020-11-11T08:28:28.404" v="1745" actId="20577"/>
          <ac:spMkLst>
            <pc:docMk/>
            <pc:sldMk cId="1175632942" sldId="268"/>
            <ac:spMk id="4" creationId="{3FE034F1-BF9B-4FEF-B531-964BBC8070AE}"/>
          </ac:spMkLst>
        </pc:spChg>
        <pc:spChg chg="del mod">
          <ac:chgData name="AN Ning" userId="3ed1d7c1-1fb8-49b4-a82c-cd74a5eefdc0" providerId="ADAL" clId="{5B063FD0-F2C0-46E2-8405-5F827FE3B6E6}" dt="2020-11-13T01:42:35.497" v="3745" actId="478"/>
          <ac:spMkLst>
            <pc:docMk/>
            <pc:sldMk cId="1175632942" sldId="268"/>
            <ac:spMk id="6" creationId="{F49EDB21-B9B2-490B-84FE-13C75F2AA6DB}"/>
          </ac:spMkLst>
        </pc:spChg>
        <pc:spChg chg="del mod">
          <ac:chgData name="AN Ning" userId="3ed1d7c1-1fb8-49b4-a82c-cd74a5eefdc0" providerId="ADAL" clId="{5B063FD0-F2C0-46E2-8405-5F827FE3B6E6}" dt="2020-11-13T01:43:56.641" v="3760" actId="478"/>
          <ac:spMkLst>
            <pc:docMk/>
            <pc:sldMk cId="1175632942" sldId="268"/>
            <ac:spMk id="7" creationId="{99A616B5-1A2B-4CE9-8BAA-FFAC63B99FF4}"/>
          </ac:spMkLst>
        </pc:spChg>
        <pc:spChg chg="add mod">
          <ac:chgData name="AN Ning" userId="3ed1d7c1-1fb8-49b4-a82c-cd74a5eefdc0" providerId="ADAL" clId="{5B063FD0-F2C0-46E2-8405-5F827FE3B6E6}" dt="2020-11-13T01:37:14.839" v="3368" actId="164"/>
          <ac:spMkLst>
            <pc:docMk/>
            <pc:sldMk cId="1175632942" sldId="268"/>
            <ac:spMk id="11" creationId="{D3A9DC8C-4F8D-4B9A-99E4-2D024E0D6522}"/>
          </ac:spMkLst>
        </pc:spChg>
        <pc:spChg chg="add mod">
          <ac:chgData name="AN Ning" userId="3ed1d7c1-1fb8-49b4-a82c-cd74a5eefdc0" providerId="ADAL" clId="{5B063FD0-F2C0-46E2-8405-5F827FE3B6E6}" dt="2020-11-13T01:37:14.839" v="3368" actId="164"/>
          <ac:spMkLst>
            <pc:docMk/>
            <pc:sldMk cId="1175632942" sldId="268"/>
            <ac:spMk id="14" creationId="{1B467F68-82CC-4717-BAF6-DB7C14619B9D}"/>
          </ac:spMkLst>
        </pc:spChg>
        <pc:spChg chg="add mod">
          <ac:chgData name="AN Ning" userId="3ed1d7c1-1fb8-49b4-a82c-cd74a5eefdc0" providerId="ADAL" clId="{5B063FD0-F2C0-46E2-8405-5F827FE3B6E6}" dt="2020-11-13T01:37:14.839" v="3368" actId="164"/>
          <ac:spMkLst>
            <pc:docMk/>
            <pc:sldMk cId="1175632942" sldId="268"/>
            <ac:spMk id="18" creationId="{E85B6B75-EE4E-456B-BD76-EE27E6B9640D}"/>
          </ac:spMkLst>
        </pc:spChg>
        <pc:spChg chg="add mod">
          <ac:chgData name="AN Ning" userId="3ed1d7c1-1fb8-49b4-a82c-cd74a5eefdc0" providerId="ADAL" clId="{5B063FD0-F2C0-46E2-8405-5F827FE3B6E6}" dt="2020-11-13T01:37:14.839" v="3368" actId="164"/>
          <ac:spMkLst>
            <pc:docMk/>
            <pc:sldMk cId="1175632942" sldId="268"/>
            <ac:spMk id="19" creationId="{D96FF1D4-A405-45F2-9745-07EE06D43F52}"/>
          </ac:spMkLst>
        </pc:spChg>
        <pc:spChg chg="add mod">
          <ac:chgData name="AN Ning" userId="3ed1d7c1-1fb8-49b4-a82c-cd74a5eefdc0" providerId="ADAL" clId="{5B063FD0-F2C0-46E2-8405-5F827FE3B6E6}" dt="2020-11-13T01:37:14.839" v="3368" actId="164"/>
          <ac:spMkLst>
            <pc:docMk/>
            <pc:sldMk cId="1175632942" sldId="268"/>
            <ac:spMk id="20" creationId="{581180BE-4ABB-4734-AE8F-4CC082BB7F9C}"/>
          </ac:spMkLst>
        </pc:spChg>
        <pc:spChg chg="add mod">
          <ac:chgData name="AN Ning" userId="3ed1d7c1-1fb8-49b4-a82c-cd74a5eefdc0" providerId="ADAL" clId="{5B063FD0-F2C0-46E2-8405-5F827FE3B6E6}" dt="2020-11-13T01:37:14.839" v="3368" actId="164"/>
          <ac:spMkLst>
            <pc:docMk/>
            <pc:sldMk cId="1175632942" sldId="268"/>
            <ac:spMk id="21" creationId="{40A278F1-ACD2-47D6-A87B-EDA14DC4E95C}"/>
          </ac:spMkLst>
        </pc:spChg>
        <pc:spChg chg="add mod">
          <ac:chgData name="AN Ning" userId="3ed1d7c1-1fb8-49b4-a82c-cd74a5eefdc0" providerId="ADAL" clId="{5B063FD0-F2C0-46E2-8405-5F827FE3B6E6}" dt="2020-11-13T01:37:14.839" v="3368" actId="164"/>
          <ac:spMkLst>
            <pc:docMk/>
            <pc:sldMk cId="1175632942" sldId="268"/>
            <ac:spMk id="22" creationId="{3EA201F4-FC12-4E18-8D10-8AD40B9EE9A0}"/>
          </ac:spMkLst>
        </pc:spChg>
        <pc:spChg chg="add mod">
          <ac:chgData name="AN Ning" userId="3ed1d7c1-1fb8-49b4-a82c-cd74a5eefdc0" providerId="ADAL" clId="{5B063FD0-F2C0-46E2-8405-5F827FE3B6E6}" dt="2020-11-13T01:37:14.839" v="3368" actId="164"/>
          <ac:spMkLst>
            <pc:docMk/>
            <pc:sldMk cId="1175632942" sldId="268"/>
            <ac:spMk id="23" creationId="{87DDFA7B-4624-4FFC-B4E8-5D8D86815D86}"/>
          </ac:spMkLst>
        </pc:spChg>
        <pc:spChg chg="add mod">
          <ac:chgData name="AN Ning" userId="3ed1d7c1-1fb8-49b4-a82c-cd74a5eefdc0" providerId="ADAL" clId="{5B063FD0-F2C0-46E2-8405-5F827FE3B6E6}" dt="2020-11-13T01:37:14.839" v="3368" actId="164"/>
          <ac:spMkLst>
            <pc:docMk/>
            <pc:sldMk cId="1175632942" sldId="268"/>
            <ac:spMk id="26" creationId="{E2126F30-DE3F-42EB-AF7F-5C8EF32A2D99}"/>
          </ac:spMkLst>
        </pc:spChg>
        <pc:spChg chg="add mod">
          <ac:chgData name="AN Ning" userId="3ed1d7c1-1fb8-49b4-a82c-cd74a5eefdc0" providerId="ADAL" clId="{5B063FD0-F2C0-46E2-8405-5F827FE3B6E6}" dt="2020-11-13T01:37:14.839" v="3368" actId="164"/>
          <ac:spMkLst>
            <pc:docMk/>
            <pc:sldMk cId="1175632942" sldId="268"/>
            <ac:spMk id="27" creationId="{A066A5A3-BE4B-4E96-8201-B50134E53514}"/>
          </ac:spMkLst>
        </pc:spChg>
        <pc:spChg chg="add mod">
          <ac:chgData name="AN Ning" userId="3ed1d7c1-1fb8-49b4-a82c-cd74a5eefdc0" providerId="ADAL" clId="{5B063FD0-F2C0-46E2-8405-5F827FE3B6E6}" dt="2020-11-13T01:37:14.839" v="3368" actId="164"/>
          <ac:spMkLst>
            <pc:docMk/>
            <pc:sldMk cId="1175632942" sldId="268"/>
            <ac:spMk id="28" creationId="{5BFEE514-22A9-46B9-B2C3-0C47B10CA49F}"/>
          </ac:spMkLst>
        </pc:spChg>
        <pc:spChg chg="add mod">
          <ac:chgData name="AN Ning" userId="3ed1d7c1-1fb8-49b4-a82c-cd74a5eefdc0" providerId="ADAL" clId="{5B063FD0-F2C0-46E2-8405-5F827FE3B6E6}" dt="2020-11-13T01:37:14.839" v="3368" actId="164"/>
          <ac:spMkLst>
            <pc:docMk/>
            <pc:sldMk cId="1175632942" sldId="268"/>
            <ac:spMk id="29" creationId="{DDA5A8CD-F359-4C78-A334-66320B08AA91}"/>
          </ac:spMkLst>
        </pc:spChg>
        <pc:spChg chg="add mod">
          <ac:chgData name="AN Ning" userId="3ed1d7c1-1fb8-49b4-a82c-cd74a5eefdc0" providerId="ADAL" clId="{5B063FD0-F2C0-46E2-8405-5F827FE3B6E6}" dt="2020-11-13T01:37:14.839" v="3368" actId="164"/>
          <ac:spMkLst>
            <pc:docMk/>
            <pc:sldMk cId="1175632942" sldId="268"/>
            <ac:spMk id="30" creationId="{4F7EC330-839C-472D-A867-DC8F00D6C640}"/>
          </ac:spMkLst>
        </pc:spChg>
        <pc:spChg chg="add mod">
          <ac:chgData name="AN Ning" userId="3ed1d7c1-1fb8-49b4-a82c-cd74a5eefdc0" providerId="ADAL" clId="{5B063FD0-F2C0-46E2-8405-5F827FE3B6E6}" dt="2020-11-13T01:37:14.839" v="3368" actId="164"/>
          <ac:spMkLst>
            <pc:docMk/>
            <pc:sldMk cId="1175632942" sldId="268"/>
            <ac:spMk id="31" creationId="{0E283DAF-6429-4706-BFB2-BAD645C66AAD}"/>
          </ac:spMkLst>
        </pc:spChg>
        <pc:spChg chg="add mod">
          <ac:chgData name="AN Ning" userId="3ed1d7c1-1fb8-49b4-a82c-cd74a5eefdc0" providerId="ADAL" clId="{5B063FD0-F2C0-46E2-8405-5F827FE3B6E6}" dt="2020-11-13T01:39:50.930" v="3621" actId="1076"/>
          <ac:spMkLst>
            <pc:docMk/>
            <pc:sldMk cId="1175632942" sldId="268"/>
            <ac:spMk id="33" creationId="{3B551ACA-1016-4D56-841A-D63F52C61638}"/>
          </ac:spMkLst>
        </pc:spChg>
        <pc:spChg chg="add mod">
          <ac:chgData name="AN Ning" userId="3ed1d7c1-1fb8-49b4-a82c-cd74a5eefdc0" providerId="ADAL" clId="{5B063FD0-F2C0-46E2-8405-5F827FE3B6E6}" dt="2020-11-13T01:42:31.894" v="3744" actId="20577"/>
          <ac:spMkLst>
            <pc:docMk/>
            <pc:sldMk cId="1175632942" sldId="268"/>
            <ac:spMk id="67" creationId="{128D4EE5-44A6-4ADF-9AD3-573839E4704D}"/>
          </ac:spMkLst>
        </pc:spChg>
        <pc:grpChg chg="add mod">
          <ac:chgData name="AN Ning" userId="3ed1d7c1-1fb8-49b4-a82c-cd74a5eefdc0" providerId="ADAL" clId="{5B063FD0-F2C0-46E2-8405-5F827FE3B6E6}" dt="2020-11-13T13:11:23.765" v="4906" actId="1076"/>
          <ac:grpSpMkLst>
            <pc:docMk/>
            <pc:sldMk cId="1175632942" sldId="268"/>
            <ac:grpSpMk id="10" creationId="{995A4D49-38BD-45DB-AD8A-0C0E21C664EC}"/>
          </ac:grpSpMkLst>
        </pc:grpChg>
        <pc:grpChg chg="add del mod">
          <ac:chgData name="AN Ning" userId="3ed1d7c1-1fb8-49b4-a82c-cd74a5eefdc0" providerId="ADAL" clId="{5B063FD0-F2C0-46E2-8405-5F827FE3B6E6}" dt="2020-11-13T01:37:28.879" v="3370"/>
          <ac:grpSpMkLst>
            <pc:docMk/>
            <pc:sldMk cId="1175632942" sldId="268"/>
            <ac:grpSpMk id="15" creationId="{34D1FD08-DA94-4AA2-B3A5-D4A5C57E8FE9}"/>
          </ac:grpSpMkLst>
        </pc:grpChg>
        <pc:grpChg chg="add del mod">
          <ac:chgData name="AN Ning" userId="3ed1d7c1-1fb8-49b4-a82c-cd74a5eefdc0" providerId="ADAL" clId="{5B063FD0-F2C0-46E2-8405-5F827FE3B6E6}" dt="2020-11-13T01:40:01.387" v="3625" actId="478"/>
          <ac:grpSpMkLst>
            <pc:docMk/>
            <pc:sldMk cId="1175632942" sldId="268"/>
            <ac:grpSpMk id="34" creationId="{5250DB9E-8A8C-4308-B947-FBBD6129F589}"/>
          </ac:grpSpMkLst>
        </pc:grpChg>
        <pc:grpChg chg="add del">
          <ac:chgData name="AN Ning" userId="3ed1d7c1-1fb8-49b4-a82c-cd74a5eefdc0" providerId="ADAL" clId="{5B063FD0-F2C0-46E2-8405-5F827FE3B6E6}" dt="2020-11-13T01:41:10.222" v="3639"/>
          <ac:grpSpMkLst>
            <pc:docMk/>
            <pc:sldMk cId="1175632942" sldId="268"/>
            <ac:grpSpMk id="51" creationId="{8B504E93-0E2C-484C-A4DC-952205CA791D}"/>
          </ac:grpSpMkLst>
        </pc:grpChg>
        <pc:graphicFrameChg chg="add del mod">
          <ac:chgData name="AN Ning" userId="3ed1d7c1-1fb8-49b4-a82c-cd74a5eefdc0" providerId="ADAL" clId="{5B063FD0-F2C0-46E2-8405-5F827FE3B6E6}" dt="2020-11-13T01:30:41.607" v="3240" actId="478"/>
          <ac:graphicFrameMkLst>
            <pc:docMk/>
            <pc:sldMk cId="1175632942" sldId="268"/>
            <ac:graphicFrameMk id="9" creationId="{55EB831E-E6FC-424F-A0E0-DEC6F506BA86}"/>
          </ac:graphicFrameMkLst>
        </pc:graphicFrameChg>
        <pc:picChg chg="mod">
          <ac:chgData name="AN Ning" userId="3ed1d7c1-1fb8-49b4-a82c-cd74a5eefdc0" providerId="ADAL" clId="{5B063FD0-F2C0-46E2-8405-5F827FE3B6E6}" dt="2020-11-15T02:43:15.651" v="6067" actId="1076"/>
          <ac:picMkLst>
            <pc:docMk/>
            <pc:sldMk cId="1175632942" sldId="268"/>
            <ac:picMk id="6" creationId="{F7469A6E-5959-44A7-A2A0-C7A7CE4CFFA5}"/>
          </ac:picMkLst>
        </pc:picChg>
        <pc:picChg chg="mod">
          <ac:chgData name="AN Ning" userId="3ed1d7c1-1fb8-49b4-a82c-cd74a5eefdc0" providerId="ADAL" clId="{5B063FD0-F2C0-46E2-8405-5F827FE3B6E6}" dt="2020-11-15T02:44:29.591" v="6081" actId="1076"/>
          <ac:picMkLst>
            <pc:docMk/>
            <pc:sldMk cId="1175632942" sldId="268"/>
            <ac:picMk id="8" creationId="{91416D4D-55A2-4F00-9957-D87B159C587C}"/>
          </ac:picMkLst>
        </pc:picChg>
        <pc:picChg chg="add mod">
          <ac:chgData name="AN Ning" userId="3ed1d7c1-1fb8-49b4-a82c-cd74a5eefdc0" providerId="ADAL" clId="{5B063FD0-F2C0-46E2-8405-5F827FE3B6E6}" dt="2020-11-13T01:23:15.529" v="3139" actId="571"/>
          <ac:picMkLst>
            <pc:docMk/>
            <pc:sldMk cId="1175632942" sldId="268"/>
            <ac:picMk id="12" creationId="{552FA163-D09F-4A78-A1A5-B8A97353805F}"/>
          </ac:picMkLst>
        </pc:picChg>
        <pc:picChg chg="add mod">
          <ac:chgData name="AN Ning" userId="3ed1d7c1-1fb8-49b4-a82c-cd74a5eefdc0" providerId="ADAL" clId="{5B063FD0-F2C0-46E2-8405-5F827FE3B6E6}" dt="2020-11-13T01:23:15.529" v="3139" actId="571"/>
          <ac:picMkLst>
            <pc:docMk/>
            <pc:sldMk cId="1175632942" sldId="268"/>
            <ac:picMk id="13" creationId="{7BEE5094-290D-446F-8635-F277A322EAD1}"/>
          </ac:picMkLst>
        </pc:picChg>
        <pc:picChg chg="add mod">
          <ac:chgData name="AN Ning" userId="3ed1d7c1-1fb8-49b4-a82c-cd74a5eefdc0" providerId="ADAL" clId="{5B063FD0-F2C0-46E2-8405-5F827FE3B6E6}" dt="2020-11-15T02:43:11.270" v="6066" actId="1076"/>
          <ac:picMkLst>
            <pc:docMk/>
            <pc:sldMk cId="1175632942" sldId="268"/>
            <ac:picMk id="16" creationId="{574F7FD1-4046-4C7E-8F75-2B8E551246B1}"/>
          </ac:picMkLst>
        </pc:picChg>
        <pc:picChg chg="mod">
          <ac:chgData name="AN Ning" userId="3ed1d7c1-1fb8-49b4-a82c-cd74a5eefdc0" providerId="ADAL" clId="{5B063FD0-F2C0-46E2-8405-5F827FE3B6E6}" dt="2020-11-13T13:11:23.765" v="4906" actId="1076"/>
          <ac:picMkLst>
            <pc:docMk/>
            <pc:sldMk cId="1175632942" sldId="268"/>
            <ac:picMk id="1026" creationId="{03026460-433A-4842-999C-9ECA2039357A}"/>
          </ac:picMkLst>
        </pc:picChg>
        <pc:picChg chg="mod">
          <ac:chgData name="AN Ning" userId="3ed1d7c1-1fb8-49b4-a82c-cd74a5eefdc0" providerId="ADAL" clId="{5B063FD0-F2C0-46E2-8405-5F827FE3B6E6}" dt="2020-11-13T13:11:20.322" v="4905" actId="1076"/>
          <ac:picMkLst>
            <pc:docMk/>
            <pc:sldMk cId="1175632942" sldId="268"/>
            <ac:picMk id="1028" creationId="{90CE42D9-9708-4C75-A150-3489BC6946EC}"/>
          </ac:picMkLst>
        </pc:picChg>
        <pc:picChg chg="add del mod">
          <ac:chgData name="AN Ning" userId="3ed1d7c1-1fb8-49b4-a82c-cd74a5eefdc0" providerId="ADAL" clId="{5B063FD0-F2C0-46E2-8405-5F827FE3B6E6}" dt="2020-11-13T06:57:20.717" v="3814" actId="14826"/>
          <ac:picMkLst>
            <pc:docMk/>
            <pc:sldMk cId="1175632942" sldId="268"/>
            <ac:picMk id="1030" creationId="{AF26AFDA-4A01-40FB-B4FC-B438A00E7A35}"/>
          </ac:picMkLst>
        </pc:picChg>
        <pc:picChg chg="mod">
          <ac:chgData name="AN Ning" userId="3ed1d7c1-1fb8-49b4-a82c-cd74a5eefdc0" providerId="ADAL" clId="{5B063FD0-F2C0-46E2-8405-5F827FE3B6E6}" dt="2020-11-13T01:37:14.839" v="3368" actId="164"/>
          <ac:picMkLst>
            <pc:docMk/>
            <pc:sldMk cId="1175632942" sldId="268"/>
            <ac:picMk id="1032" creationId="{D9271C99-265E-4D0A-A99B-0DA825E7562F}"/>
          </ac:picMkLst>
        </pc:picChg>
        <pc:picChg chg="mod">
          <ac:chgData name="AN Ning" userId="3ed1d7c1-1fb8-49b4-a82c-cd74a5eefdc0" providerId="ADAL" clId="{5B063FD0-F2C0-46E2-8405-5F827FE3B6E6}" dt="2020-11-13T13:12:41.008" v="4952" actId="1076"/>
          <ac:picMkLst>
            <pc:docMk/>
            <pc:sldMk cId="1175632942" sldId="268"/>
            <ac:picMk id="1034" creationId="{140FBD50-B541-4300-BA2B-283FD9E6E560}"/>
          </ac:picMkLst>
        </pc:picChg>
        <pc:cxnChg chg="mod">
          <ac:chgData name="AN Ning" userId="3ed1d7c1-1fb8-49b4-a82c-cd74a5eefdc0" providerId="ADAL" clId="{5B063FD0-F2C0-46E2-8405-5F827FE3B6E6}" dt="2020-11-13T01:21:24.890" v="3051" actId="1076"/>
          <ac:cxnSpMkLst>
            <pc:docMk/>
            <pc:sldMk cId="1175632942" sldId="268"/>
            <ac:cxnSpMk id="3" creationId="{F288FE6C-7389-445C-BA4E-0190A98FA69A}"/>
          </ac:cxnSpMkLst>
        </pc:cxnChg>
      </pc:sldChg>
      <pc:sldChg chg="modSp add del">
        <pc:chgData name="AN Ning" userId="3ed1d7c1-1fb8-49b4-a82c-cd74a5eefdc0" providerId="ADAL" clId="{5B063FD0-F2C0-46E2-8405-5F827FE3B6E6}" dt="2020-11-13T08:21:39.756" v="4497" actId="2696"/>
        <pc:sldMkLst>
          <pc:docMk/>
          <pc:sldMk cId="3351622217" sldId="269"/>
        </pc:sldMkLst>
        <pc:spChg chg="mod">
          <ac:chgData name="AN Ning" userId="3ed1d7c1-1fb8-49b4-a82c-cd74a5eefdc0" providerId="ADAL" clId="{5B063FD0-F2C0-46E2-8405-5F827FE3B6E6}" dt="2020-11-13T00:52:58.648" v="2264" actId="404"/>
          <ac:spMkLst>
            <pc:docMk/>
            <pc:sldMk cId="3351622217" sldId="269"/>
            <ac:spMk id="2" creationId="{F65AAD28-0189-4C83-B029-BCA9D715C4ED}"/>
          </ac:spMkLst>
        </pc:spChg>
        <pc:spChg chg="mod">
          <ac:chgData name="AN Ning" userId="3ed1d7c1-1fb8-49b4-a82c-cd74a5eefdc0" providerId="ADAL" clId="{5B063FD0-F2C0-46E2-8405-5F827FE3B6E6}" dt="2020-11-13T00:52:58.648" v="2264" actId="404"/>
          <ac:spMkLst>
            <pc:docMk/>
            <pc:sldMk cId="3351622217" sldId="269"/>
            <ac:spMk id="4" creationId="{37018EDE-C18E-4A05-87AF-F6E7C680D53B}"/>
          </ac:spMkLst>
        </pc:spChg>
        <pc:spChg chg="mod">
          <ac:chgData name="AN Ning" userId="3ed1d7c1-1fb8-49b4-a82c-cd74a5eefdc0" providerId="ADAL" clId="{5B063FD0-F2C0-46E2-8405-5F827FE3B6E6}" dt="2020-11-13T00:52:58.648" v="2264" actId="404"/>
          <ac:spMkLst>
            <pc:docMk/>
            <pc:sldMk cId="3351622217" sldId="269"/>
            <ac:spMk id="7" creationId="{5B04ECE7-E32F-42C7-8357-71F0443F464F}"/>
          </ac:spMkLst>
        </pc:spChg>
        <pc:spChg chg="mod">
          <ac:chgData name="AN Ning" userId="3ed1d7c1-1fb8-49b4-a82c-cd74a5eefdc0" providerId="ADAL" clId="{5B063FD0-F2C0-46E2-8405-5F827FE3B6E6}" dt="2020-11-13T00:52:58.648" v="2264" actId="404"/>
          <ac:spMkLst>
            <pc:docMk/>
            <pc:sldMk cId="3351622217" sldId="269"/>
            <ac:spMk id="8" creationId="{D268E919-E037-4CA9-ADFD-00965FA7798D}"/>
          </ac:spMkLst>
        </pc:spChg>
        <pc:spChg chg="mod">
          <ac:chgData name="AN Ning" userId="3ed1d7c1-1fb8-49b4-a82c-cd74a5eefdc0" providerId="ADAL" clId="{5B063FD0-F2C0-46E2-8405-5F827FE3B6E6}" dt="2020-11-13T00:52:58.648" v="2264" actId="404"/>
          <ac:spMkLst>
            <pc:docMk/>
            <pc:sldMk cId="3351622217" sldId="269"/>
            <ac:spMk id="11" creationId="{494709E8-EC22-429B-B3E6-B148BA8EFCD0}"/>
          </ac:spMkLst>
        </pc:spChg>
        <pc:spChg chg="mod">
          <ac:chgData name="AN Ning" userId="3ed1d7c1-1fb8-49b4-a82c-cd74a5eefdc0" providerId="ADAL" clId="{5B063FD0-F2C0-46E2-8405-5F827FE3B6E6}" dt="2020-11-13T00:52:58.648" v="2264" actId="404"/>
          <ac:spMkLst>
            <pc:docMk/>
            <pc:sldMk cId="3351622217" sldId="269"/>
            <ac:spMk id="12" creationId="{83930450-6047-495C-AE5A-4528C363567A}"/>
          </ac:spMkLst>
        </pc:spChg>
        <pc:spChg chg="mod">
          <ac:chgData name="AN Ning" userId="3ed1d7c1-1fb8-49b4-a82c-cd74a5eefdc0" providerId="ADAL" clId="{5B063FD0-F2C0-46E2-8405-5F827FE3B6E6}" dt="2020-11-13T00:52:58.648" v="2264" actId="404"/>
          <ac:spMkLst>
            <pc:docMk/>
            <pc:sldMk cId="3351622217" sldId="269"/>
            <ac:spMk id="13" creationId="{2060B549-EB32-4881-9041-267894201F04}"/>
          </ac:spMkLst>
        </pc:spChg>
        <pc:spChg chg="mod">
          <ac:chgData name="AN Ning" userId="3ed1d7c1-1fb8-49b4-a82c-cd74a5eefdc0" providerId="ADAL" clId="{5B063FD0-F2C0-46E2-8405-5F827FE3B6E6}" dt="2020-11-13T00:52:58.648" v="2264" actId="404"/>
          <ac:spMkLst>
            <pc:docMk/>
            <pc:sldMk cId="3351622217" sldId="269"/>
            <ac:spMk id="16" creationId="{81DA1953-EF08-4914-8529-D1C0593A0A62}"/>
          </ac:spMkLst>
        </pc:spChg>
        <pc:spChg chg="mod">
          <ac:chgData name="AN Ning" userId="3ed1d7c1-1fb8-49b4-a82c-cd74a5eefdc0" providerId="ADAL" clId="{5B063FD0-F2C0-46E2-8405-5F827FE3B6E6}" dt="2020-11-13T00:52:58.648" v="2264" actId="404"/>
          <ac:spMkLst>
            <pc:docMk/>
            <pc:sldMk cId="3351622217" sldId="269"/>
            <ac:spMk id="18" creationId="{386085F4-A4B3-44C8-96E6-DFE8B9199F62}"/>
          </ac:spMkLst>
        </pc:spChg>
        <pc:spChg chg="mod">
          <ac:chgData name="AN Ning" userId="3ed1d7c1-1fb8-49b4-a82c-cd74a5eefdc0" providerId="ADAL" clId="{5B063FD0-F2C0-46E2-8405-5F827FE3B6E6}" dt="2020-11-13T00:52:58.648" v="2264" actId="404"/>
          <ac:spMkLst>
            <pc:docMk/>
            <pc:sldMk cId="3351622217" sldId="269"/>
            <ac:spMk id="20" creationId="{432462CA-1FF8-4484-A15F-7A1B9D830AB1}"/>
          </ac:spMkLst>
        </pc:spChg>
      </pc:sldChg>
      <pc:sldChg chg="addSp delSp modSp add del ord modTransition">
        <pc:chgData name="AN Ning" userId="3ed1d7c1-1fb8-49b4-a82c-cd74a5eefdc0" providerId="ADAL" clId="{5B063FD0-F2C0-46E2-8405-5F827FE3B6E6}" dt="2020-11-15T10:07:45.500" v="6943" actId="2696"/>
        <pc:sldMkLst>
          <pc:docMk/>
          <pc:sldMk cId="1170386587" sldId="270"/>
        </pc:sldMkLst>
        <pc:spChg chg="del">
          <ac:chgData name="AN Ning" userId="3ed1d7c1-1fb8-49b4-a82c-cd74a5eefdc0" providerId="ADAL" clId="{5B063FD0-F2C0-46E2-8405-5F827FE3B6E6}" dt="2020-11-13T01:37:31.376" v="3371" actId="478"/>
          <ac:spMkLst>
            <pc:docMk/>
            <pc:sldMk cId="1170386587" sldId="270"/>
            <ac:spMk id="2" creationId="{0C59533D-EBC8-4756-8260-113EF2B9B367}"/>
          </ac:spMkLst>
        </pc:spChg>
        <pc:grpChg chg="add mod">
          <ac:chgData name="AN Ning" userId="3ed1d7c1-1fb8-49b4-a82c-cd74a5eefdc0" providerId="ADAL" clId="{5B063FD0-F2C0-46E2-8405-5F827FE3B6E6}" dt="2020-11-13T01:37:34.179" v="3373" actId="1076"/>
          <ac:grpSpMkLst>
            <pc:docMk/>
            <pc:sldMk cId="1170386587" sldId="270"/>
            <ac:grpSpMk id="3" creationId="{2C3B8305-6B37-4C03-833D-CC79116EFADC}"/>
          </ac:grpSpMkLst>
        </pc:grpChg>
      </pc:sldChg>
      <pc:sldChg chg="addSp delSp modSp add del ord modTransition">
        <pc:chgData name="AN Ning" userId="3ed1d7c1-1fb8-49b4-a82c-cd74a5eefdc0" providerId="ADAL" clId="{5B063FD0-F2C0-46E2-8405-5F827FE3B6E6}" dt="2020-11-15T10:07:45.490" v="6942" actId="2696"/>
        <pc:sldMkLst>
          <pc:docMk/>
          <pc:sldMk cId="2973855001" sldId="271"/>
        </pc:sldMkLst>
        <pc:spChg chg="del mod">
          <ac:chgData name="AN Ning" userId="3ed1d7c1-1fb8-49b4-a82c-cd74a5eefdc0" providerId="ADAL" clId="{5B063FD0-F2C0-46E2-8405-5F827FE3B6E6}" dt="2020-11-13T06:54:53.345" v="3790" actId="478"/>
          <ac:spMkLst>
            <pc:docMk/>
            <pc:sldMk cId="2973855001" sldId="271"/>
            <ac:spMk id="2" creationId="{E5E3CC6C-A58A-4724-BC91-A843EBDA8988}"/>
          </ac:spMkLst>
        </pc:spChg>
        <pc:spChg chg="mod">
          <ac:chgData name="AN Ning" userId="3ed1d7c1-1fb8-49b4-a82c-cd74a5eefdc0" providerId="ADAL" clId="{5B063FD0-F2C0-46E2-8405-5F827FE3B6E6}" dt="2020-11-13T06:54:57.150" v="3791" actId="164"/>
          <ac:spMkLst>
            <pc:docMk/>
            <pc:sldMk cId="2973855001" sldId="271"/>
            <ac:spMk id="4" creationId="{542161BE-0051-4F5C-9B42-97A4A9E79BC2}"/>
          </ac:spMkLst>
        </pc:spChg>
        <pc:spChg chg="mod">
          <ac:chgData name="AN Ning" userId="3ed1d7c1-1fb8-49b4-a82c-cd74a5eefdc0" providerId="ADAL" clId="{5B063FD0-F2C0-46E2-8405-5F827FE3B6E6}" dt="2020-11-13T06:54:57.150" v="3791" actId="164"/>
          <ac:spMkLst>
            <pc:docMk/>
            <pc:sldMk cId="2973855001" sldId="271"/>
            <ac:spMk id="5" creationId="{3D024D57-99A3-48A4-B917-163850F74A6E}"/>
          </ac:spMkLst>
        </pc:spChg>
        <pc:spChg chg="mod">
          <ac:chgData name="AN Ning" userId="3ed1d7c1-1fb8-49b4-a82c-cd74a5eefdc0" providerId="ADAL" clId="{5B063FD0-F2C0-46E2-8405-5F827FE3B6E6}" dt="2020-11-13T06:54:57.150" v="3791" actId="164"/>
          <ac:spMkLst>
            <pc:docMk/>
            <pc:sldMk cId="2973855001" sldId="271"/>
            <ac:spMk id="6" creationId="{055EA5AE-BE33-4E7D-8F85-D4EB7ACF570B}"/>
          </ac:spMkLst>
        </pc:spChg>
        <pc:spChg chg="mod">
          <ac:chgData name="AN Ning" userId="3ed1d7c1-1fb8-49b4-a82c-cd74a5eefdc0" providerId="ADAL" clId="{5B063FD0-F2C0-46E2-8405-5F827FE3B6E6}" dt="2020-11-13T06:54:57.150" v="3791" actId="164"/>
          <ac:spMkLst>
            <pc:docMk/>
            <pc:sldMk cId="2973855001" sldId="271"/>
            <ac:spMk id="7" creationId="{72AD5079-E3F1-4AC2-8DEA-360EE3ED2FF0}"/>
          </ac:spMkLst>
        </pc:spChg>
        <pc:spChg chg="mod">
          <ac:chgData name="AN Ning" userId="3ed1d7c1-1fb8-49b4-a82c-cd74a5eefdc0" providerId="ADAL" clId="{5B063FD0-F2C0-46E2-8405-5F827FE3B6E6}" dt="2020-11-13T06:54:57.150" v="3791" actId="164"/>
          <ac:spMkLst>
            <pc:docMk/>
            <pc:sldMk cId="2973855001" sldId="271"/>
            <ac:spMk id="8" creationId="{643A80FE-1C29-466C-B282-93C508A5EF7F}"/>
          </ac:spMkLst>
        </pc:spChg>
        <pc:spChg chg="mod">
          <ac:chgData name="AN Ning" userId="3ed1d7c1-1fb8-49b4-a82c-cd74a5eefdc0" providerId="ADAL" clId="{5B063FD0-F2C0-46E2-8405-5F827FE3B6E6}" dt="2020-11-13T06:54:57.150" v="3791" actId="164"/>
          <ac:spMkLst>
            <pc:docMk/>
            <pc:sldMk cId="2973855001" sldId="271"/>
            <ac:spMk id="9" creationId="{78DB70C3-FCEB-42EB-859C-F661CCA93A66}"/>
          </ac:spMkLst>
        </pc:spChg>
        <pc:spChg chg="mod">
          <ac:chgData name="AN Ning" userId="3ed1d7c1-1fb8-49b4-a82c-cd74a5eefdc0" providerId="ADAL" clId="{5B063FD0-F2C0-46E2-8405-5F827FE3B6E6}" dt="2020-11-13T06:54:57.150" v="3791" actId="164"/>
          <ac:spMkLst>
            <pc:docMk/>
            <pc:sldMk cId="2973855001" sldId="271"/>
            <ac:spMk id="10" creationId="{9E1B953F-629F-4985-8A4C-AB823D5BBF29}"/>
          </ac:spMkLst>
        </pc:spChg>
        <pc:grpChg chg="add mod">
          <ac:chgData name="AN Ning" userId="3ed1d7c1-1fb8-49b4-a82c-cd74a5eefdc0" providerId="ADAL" clId="{5B063FD0-F2C0-46E2-8405-5F827FE3B6E6}" dt="2020-11-13T06:54:57.150" v="3791" actId="164"/>
          <ac:grpSpMkLst>
            <pc:docMk/>
            <pc:sldMk cId="2973855001" sldId="271"/>
            <ac:grpSpMk id="11" creationId="{6EC09EE2-2534-438F-9A4A-D586A4C13CC9}"/>
          </ac:grpSpMkLst>
        </pc:grpChg>
        <pc:grpChg chg="mod">
          <ac:chgData name="AN Ning" userId="3ed1d7c1-1fb8-49b4-a82c-cd74a5eefdc0" providerId="ADAL" clId="{5B063FD0-F2C0-46E2-8405-5F827FE3B6E6}" dt="2020-11-13T06:54:47.718" v="3787" actId="1076"/>
          <ac:grpSpMkLst>
            <pc:docMk/>
            <pc:sldMk cId="2973855001" sldId="271"/>
            <ac:grpSpMk id="21" creationId="{B47709D4-A63A-426B-AC35-EFA15738217E}"/>
          </ac:grpSpMkLst>
        </pc:grpChg>
        <pc:picChg chg="add mod">
          <ac:chgData name="AN Ning" userId="3ed1d7c1-1fb8-49b4-a82c-cd74a5eefdc0" providerId="ADAL" clId="{5B063FD0-F2C0-46E2-8405-5F827FE3B6E6}" dt="2020-11-13T06:54:57.150" v="3791" actId="164"/>
          <ac:picMkLst>
            <pc:docMk/>
            <pc:sldMk cId="2973855001" sldId="271"/>
            <ac:picMk id="3" creationId="{45AD07A6-AF2E-4583-BB68-1218D06B3C97}"/>
          </ac:picMkLst>
        </pc:picChg>
        <pc:picChg chg="mod">
          <ac:chgData name="AN Ning" userId="3ed1d7c1-1fb8-49b4-a82c-cd74a5eefdc0" providerId="ADAL" clId="{5B063FD0-F2C0-46E2-8405-5F827FE3B6E6}" dt="2020-11-13T06:57:12.711" v="3813" actId="1076"/>
          <ac:picMkLst>
            <pc:docMk/>
            <pc:sldMk cId="2973855001" sldId="271"/>
            <ac:picMk id="22" creationId="{65584DA3-880E-4E35-AA3F-0EDEC07CEFDE}"/>
          </ac:picMkLst>
        </pc:picChg>
        <pc:picChg chg="add mod">
          <ac:chgData name="AN Ning" userId="3ed1d7c1-1fb8-49b4-a82c-cd74a5eefdc0" providerId="ADAL" clId="{5B063FD0-F2C0-46E2-8405-5F827FE3B6E6}" dt="2020-11-13T06:55:49.306" v="3793" actId="1076"/>
          <ac:picMkLst>
            <pc:docMk/>
            <pc:sldMk cId="2973855001" sldId="271"/>
            <ac:picMk id="23" creationId="{BFE66052-04DD-48D0-B7B4-AEB994CDAC0F}"/>
          </ac:picMkLst>
        </pc:picChg>
      </pc:sldChg>
      <pc:sldChg chg="addSp delSp modSp add del">
        <pc:chgData name="AN Ning" userId="3ed1d7c1-1fb8-49b4-a82c-cd74a5eefdc0" providerId="ADAL" clId="{5B063FD0-F2C0-46E2-8405-5F827FE3B6E6}" dt="2020-11-13T08:01:20.579" v="4116" actId="2696"/>
        <pc:sldMkLst>
          <pc:docMk/>
          <pc:sldMk cId="570796118" sldId="272"/>
        </pc:sldMkLst>
        <pc:spChg chg="del">
          <ac:chgData name="AN Ning" userId="3ed1d7c1-1fb8-49b4-a82c-cd74a5eefdc0" providerId="ADAL" clId="{5B063FD0-F2C0-46E2-8405-5F827FE3B6E6}" dt="2020-11-13T07:21:54.281" v="3834" actId="478"/>
          <ac:spMkLst>
            <pc:docMk/>
            <pc:sldMk cId="570796118" sldId="272"/>
            <ac:spMk id="2" creationId="{DB04AA21-B220-4895-80F4-12795886F6EB}"/>
          </ac:spMkLst>
        </pc:spChg>
        <pc:spChg chg="add mod">
          <ac:chgData name="AN Ning" userId="3ed1d7c1-1fb8-49b4-a82c-cd74a5eefdc0" providerId="ADAL" clId="{5B063FD0-F2C0-46E2-8405-5F827FE3B6E6}" dt="2020-11-13T07:22:10.553" v="3839" actId="164"/>
          <ac:spMkLst>
            <pc:docMk/>
            <pc:sldMk cId="570796118" sldId="272"/>
            <ac:spMk id="6" creationId="{DC317DB9-DEDC-45ED-8507-6AF5B61B2F30}"/>
          </ac:spMkLst>
        </pc:spChg>
        <pc:spChg chg="add mod">
          <ac:chgData name="AN Ning" userId="3ed1d7c1-1fb8-49b4-a82c-cd74a5eefdc0" providerId="ADAL" clId="{5B063FD0-F2C0-46E2-8405-5F827FE3B6E6}" dt="2020-11-13T07:22:08.237" v="3838" actId="164"/>
          <ac:spMkLst>
            <pc:docMk/>
            <pc:sldMk cId="570796118" sldId="272"/>
            <ac:spMk id="7" creationId="{6BC3D5B4-A126-47FC-B47E-2FC6033A6D89}"/>
          </ac:spMkLst>
        </pc:spChg>
        <pc:spChg chg="add mod">
          <ac:chgData name="AN Ning" userId="3ed1d7c1-1fb8-49b4-a82c-cd74a5eefdc0" providerId="ADAL" clId="{5B063FD0-F2C0-46E2-8405-5F827FE3B6E6}" dt="2020-11-13T07:22:05.375" v="3837" actId="164"/>
          <ac:spMkLst>
            <pc:docMk/>
            <pc:sldMk cId="570796118" sldId="272"/>
            <ac:spMk id="8" creationId="{46BCF303-C46A-4667-B754-51F4F008FCB7}"/>
          </ac:spMkLst>
        </pc:spChg>
        <pc:grpChg chg="add mod">
          <ac:chgData name="AN Ning" userId="3ed1d7c1-1fb8-49b4-a82c-cd74a5eefdc0" providerId="ADAL" clId="{5B063FD0-F2C0-46E2-8405-5F827FE3B6E6}" dt="2020-11-13T07:24:45.684" v="3844" actId="12789"/>
          <ac:grpSpMkLst>
            <pc:docMk/>
            <pc:sldMk cId="570796118" sldId="272"/>
            <ac:grpSpMk id="9" creationId="{4F4CA53F-0095-46AE-B7C0-FFA29ABD3C40}"/>
          </ac:grpSpMkLst>
        </pc:grpChg>
        <pc:grpChg chg="add mod">
          <ac:chgData name="AN Ning" userId="3ed1d7c1-1fb8-49b4-a82c-cd74a5eefdc0" providerId="ADAL" clId="{5B063FD0-F2C0-46E2-8405-5F827FE3B6E6}" dt="2020-11-13T07:24:45.684" v="3844" actId="12789"/>
          <ac:grpSpMkLst>
            <pc:docMk/>
            <pc:sldMk cId="570796118" sldId="272"/>
            <ac:grpSpMk id="10" creationId="{F920873D-2A7A-4824-A80D-2F9D3FDEB0E4}"/>
          </ac:grpSpMkLst>
        </pc:grpChg>
        <pc:grpChg chg="add mod">
          <ac:chgData name="AN Ning" userId="3ed1d7c1-1fb8-49b4-a82c-cd74a5eefdc0" providerId="ADAL" clId="{5B063FD0-F2C0-46E2-8405-5F827FE3B6E6}" dt="2020-11-13T07:24:45.684" v="3844" actId="12789"/>
          <ac:grpSpMkLst>
            <pc:docMk/>
            <pc:sldMk cId="570796118" sldId="272"/>
            <ac:grpSpMk id="11" creationId="{DF0D8074-01B4-4A84-8E99-41635FA06EFB}"/>
          </ac:grpSpMkLst>
        </pc:grpChg>
        <pc:grpChg chg="add mod">
          <ac:chgData name="AN Ning" userId="3ed1d7c1-1fb8-49b4-a82c-cd74a5eefdc0" providerId="ADAL" clId="{5B063FD0-F2C0-46E2-8405-5F827FE3B6E6}" dt="2020-11-13T07:22:13.541" v="3841" actId="571"/>
          <ac:grpSpMkLst>
            <pc:docMk/>
            <pc:sldMk cId="570796118" sldId="272"/>
            <ac:grpSpMk id="12" creationId="{7851EF83-D536-4ED6-AB18-FD675B04899F}"/>
          </ac:grpSpMkLst>
        </pc:grpChg>
        <pc:grpChg chg="add mod">
          <ac:chgData name="AN Ning" userId="3ed1d7c1-1fb8-49b4-a82c-cd74a5eefdc0" providerId="ADAL" clId="{5B063FD0-F2C0-46E2-8405-5F827FE3B6E6}" dt="2020-11-13T07:22:13.541" v="3841" actId="571"/>
          <ac:grpSpMkLst>
            <pc:docMk/>
            <pc:sldMk cId="570796118" sldId="272"/>
            <ac:grpSpMk id="15" creationId="{AFB30EA2-E673-47D3-BA27-52929DE5EE1E}"/>
          </ac:grpSpMkLst>
        </pc:grpChg>
        <pc:grpChg chg="add mod">
          <ac:chgData name="AN Ning" userId="3ed1d7c1-1fb8-49b4-a82c-cd74a5eefdc0" providerId="ADAL" clId="{5B063FD0-F2C0-46E2-8405-5F827FE3B6E6}" dt="2020-11-13T07:22:13.541" v="3841" actId="571"/>
          <ac:grpSpMkLst>
            <pc:docMk/>
            <pc:sldMk cId="570796118" sldId="272"/>
            <ac:grpSpMk id="18" creationId="{6E76B69A-75A5-422E-BE76-D72E2A8E2EF6}"/>
          </ac:grpSpMkLst>
        </pc:grpChg>
        <pc:picChg chg="add mod">
          <ac:chgData name="AN Ning" userId="3ed1d7c1-1fb8-49b4-a82c-cd74a5eefdc0" providerId="ADAL" clId="{5B063FD0-F2C0-46E2-8405-5F827FE3B6E6}" dt="2020-11-13T07:22:10.553" v="3839" actId="164"/>
          <ac:picMkLst>
            <pc:docMk/>
            <pc:sldMk cId="570796118" sldId="272"/>
            <ac:picMk id="3" creationId="{2B14DE84-399F-4E16-A695-23AD3B0ABE46}"/>
          </ac:picMkLst>
        </pc:picChg>
        <pc:picChg chg="add mod">
          <ac:chgData name="AN Ning" userId="3ed1d7c1-1fb8-49b4-a82c-cd74a5eefdc0" providerId="ADAL" clId="{5B063FD0-F2C0-46E2-8405-5F827FE3B6E6}" dt="2020-11-13T07:22:08.237" v="3838" actId="164"/>
          <ac:picMkLst>
            <pc:docMk/>
            <pc:sldMk cId="570796118" sldId="272"/>
            <ac:picMk id="4" creationId="{2FEBD40B-E1F0-4B6A-9102-B4BE4B939C54}"/>
          </ac:picMkLst>
        </pc:picChg>
        <pc:picChg chg="add mod">
          <ac:chgData name="AN Ning" userId="3ed1d7c1-1fb8-49b4-a82c-cd74a5eefdc0" providerId="ADAL" clId="{5B063FD0-F2C0-46E2-8405-5F827FE3B6E6}" dt="2020-11-13T07:22:05.375" v="3837" actId="164"/>
          <ac:picMkLst>
            <pc:docMk/>
            <pc:sldMk cId="570796118" sldId="272"/>
            <ac:picMk id="5" creationId="{A62134AE-A024-405C-863E-767A2D8CF98F}"/>
          </ac:picMkLst>
        </pc:picChg>
      </pc:sldChg>
      <pc:sldChg chg="addSp delSp modSp add del">
        <pc:chgData name="AN Ning" userId="3ed1d7c1-1fb8-49b4-a82c-cd74a5eefdc0" providerId="ADAL" clId="{5B063FD0-F2C0-46E2-8405-5F827FE3B6E6}" dt="2020-11-15T10:07:45.550" v="6944" actId="2696"/>
        <pc:sldMkLst>
          <pc:docMk/>
          <pc:sldMk cId="3861836389" sldId="273"/>
        </pc:sldMkLst>
        <pc:spChg chg="del mod">
          <ac:chgData name="AN Ning" userId="3ed1d7c1-1fb8-49b4-a82c-cd74a5eefdc0" providerId="ADAL" clId="{5B063FD0-F2C0-46E2-8405-5F827FE3B6E6}" dt="2020-11-13T13:54:58.344" v="5861" actId="478"/>
          <ac:spMkLst>
            <pc:docMk/>
            <pc:sldMk cId="3861836389" sldId="273"/>
            <ac:spMk id="2" creationId="{DD548FE0-DE51-4BBC-9142-430906B5D703}"/>
          </ac:spMkLst>
        </pc:spChg>
        <pc:picChg chg="add mod">
          <ac:chgData name="AN Ning" userId="3ed1d7c1-1fb8-49b4-a82c-cd74a5eefdc0" providerId="ADAL" clId="{5B063FD0-F2C0-46E2-8405-5F827FE3B6E6}" dt="2020-11-13T13:54:55.538" v="5859" actId="1076"/>
          <ac:picMkLst>
            <pc:docMk/>
            <pc:sldMk cId="3861836389" sldId="273"/>
            <ac:picMk id="3" creationId="{2E39EBD4-21FD-4F40-BF3B-B2DEDFA625D2}"/>
          </ac:picMkLst>
        </pc:picChg>
        <pc:picChg chg="add mod">
          <ac:chgData name="AN Ning" userId="3ed1d7c1-1fb8-49b4-a82c-cd74a5eefdc0" providerId="ADAL" clId="{5B063FD0-F2C0-46E2-8405-5F827FE3B6E6}" dt="2020-11-13T13:55:08.429" v="5863" actId="14100"/>
          <ac:picMkLst>
            <pc:docMk/>
            <pc:sldMk cId="3861836389" sldId="273"/>
            <ac:picMk id="4" creationId="{C6338A9B-ECD5-463D-A91D-A825B5BB41AD}"/>
          </ac:picMkLst>
        </pc:picChg>
      </pc:sldChg>
      <pc:sldChg chg="addSp delSp modSp add ord delAnim modAnim">
        <pc:chgData name="AN Ning" userId="3ed1d7c1-1fb8-49b4-a82c-cd74a5eefdc0" providerId="ADAL" clId="{5B063FD0-F2C0-46E2-8405-5F827FE3B6E6}" dt="2020-11-13T13:37:23.389" v="5100" actId="1076"/>
        <pc:sldMkLst>
          <pc:docMk/>
          <pc:sldMk cId="4256590658" sldId="274"/>
        </pc:sldMkLst>
        <pc:spChg chg="mod">
          <ac:chgData name="AN Ning" userId="3ed1d7c1-1fb8-49b4-a82c-cd74a5eefdc0" providerId="ADAL" clId="{5B063FD0-F2C0-46E2-8405-5F827FE3B6E6}" dt="2020-11-13T08:08:19.323" v="4272" actId="164"/>
          <ac:spMkLst>
            <pc:docMk/>
            <pc:sldMk cId="4256590658" sldId="274"/>
            <ac:spMk id="6" creationId="{090EEBD1-B26C-4B7C-BC59-D27503A47010}"/>
          </ac:spMkLst>
        </pc:spChg>
        <pc:spChg chg="mod">
          <ac:chgData name="AN Ning" userId="3ed1d7c1-1fb8-49b4-a82c-cd74a5eefdc0" providerId="ADAL" clId="{5B063FD0-F2C0-46E2-8405-5F827FE3B6E6}" dt="2020-11-13T08:08:19.323" v="4272" actId="164"/>
          <ac:spMkLst>
            <pc:docMk/>
            <pc:sldMk cId="4256590658" sldId="274"/>
            <ac:spMk id="7" creationId="{1342CA83-8D5B-415F-9E5A-6C3CE9137785}"/>
          </ac:spMkLst>
        </pc:spChg>
        <pc:spChg chg="mod">
          <ac:chgData name="AN Ning" userId="3ed1d7c1-1fb8-49b4-a82c-cd74a5eefdc0" providerId="ADAL" clId="{5B063FD0-F2C0-46E2-8405-5F827FE3B6E6}" dt="2020-11-13T08:08:25.593" v="4274" actId="1076"/>
          <ac:spMkLst>
            <pc:docMk/>
            <pc:sldMk cId="4256590658" sldId="274"/>
            <ac:spMk id="8" creationId="{D83A7D60-80FB-4CC6-9E54-6B067953E7FC}"/>
          </ac:spMkLst>
        </pc:spChg>
        <pc:spChg chg="mod">
          <ac:chgData name="AN Ning" userId="3ed1d7c1-1fb8-49b4-a82c-cd74a5eefdc0" providerId="ADAL" clId="{5B063FD0-F2C0-46E2-8405-5F827FE3B6E6}" dt="2020-11-13T08:08:19.323" v="4272" actId="164"/>
          <ac:spMkLst>
            <pc:docMk/>
            <pc:sldMk cId="4256590658" sldId="274"/>
            <ac:spMk id="9" creationId="{06BC0395-363B-4E21-8429-72476213E7FB}"/>
          </ac:spMkLst>
        </pc:spChg>
        <pc:spChg chg="mod">
          <ac:chgData name="AN Ning" userId="3ed1d7c1-1fb8-49b4-a82c-cd74a5eefdc0" providerId="ADAL" clId="{5B063FD0-F2C0-46E2-8405-5F827FE3B6E6}" dt="2020-11-13T08:08:19.323" v="4272" actId="164"/>
          <ac:spMkLst>
            <pc:docMk/>
            <pc:sldMk cId="4256590658" sldId="274"/>
            <ac:spMk id="10" creationId="{C358C3EC-D660-4483-9E63-17D6832186AD}"/>
          </ac:spMkLst>
        </pc:spChg>
        <pc:spChg chg="add del mod">
          <ac:chgData name="AN Ning" userId="3ed1d7c1-1fb8-49b4-a82c-cd74a5eefdc0" providerId="ADAL" clId="{5B063FD0-F2C0-46E2-8405-5F827FE3B6E6}" dt="2020-11-13T08:15:15.060" v="4440" actId="478"/>
          <ac:spMkLst>
            <pc:docMk/>
            <pc:sldMk cId="4256590658" sldId="274"/>
            <ac:spMk id="18" creationId="{E74C2641-A1FD-438C-8555-E6CB03512F04}"/>
          </ac:spMkLst>
        </pc:spChg>
        <pc:spChg chg="mod">
          <ac:chgData name="AN Ning" userId="3ed1d7c1-1fb8-49b4-a82c-cd74a5eefdc0" providerId="ADAL" clId="{5B063FD0-F2C0-46E2-8405-5F827FE3B6E6}" dt="2020-11-13T08:10:34.748" v="4305" actId="207"/>
          <ac:spMkLst>
            <pc:docMk/>
            <pc:sldMk cId="4256590658" sldId="274"/>
            <ac:spMk id="35" creationId="{7DF10701-24BC-44E3-BDA5-59357DFAB618}"/>
          </ac:spMkLst>
        </pc:spChg>
        <pc:spChg chg="mod">
          <ac:chgData name="AN Ning" userId="3ed1d7c1-1fb8-49b4-a82c-cd74a5eefdc0" providerId="ADAL" clId="{5B063FD0-F2C0-46E2-8405-5F827FE3B6E6}" dt="2020-11-13T08:10:16.776" v="4300" actId="1076"/>
          <ac:spMkLst>
            <pc:docMk/>
            <pc:sldMk cId="4256590658" sldId="274"/>
            <ac:spMk id="36" creationId="{40768428-6138-4EEA-BFAD-771E809BE94A}"/>
          </ac:spMkLst>
        </pc:spChg>
        <pc:spChg chg="add mod">
          <ac:chgData name="AN Ning" userId="3ed1d7c1-1fb8-49b4-a82c-cd74a5eefdc0" providerId="ADAL" clId="{5B063FD0-F2C0-46E2-8405-5F827FE3B6E6}" dt="2020-11-13T13:36:59.082" v="5084" actId="20577"/>
          <ac:spMkLst>
            <pc:docMk/>
            <pc:sldMk cId="4256590658" sldId="274"/>
            <ac:spMk id="39" creationId="{C7E51B0D-3AF9-465D-8EA6-43138452DD2F}"/>
          </ac:spMkLst>
        </pc:spChg>
        <pc:spChg chg="add mod">
          <ac:chgData name="AN Ning" userId="3ed1d7c1-1fb8-49b4-a82c-cd74a5eefdc0" providerId="ADAL" clId="{5B063FD0-F2C0-46E2-8405-5F827FE3B6E6}" dt="2020-11-13T13:35:25.248" v="5057" actId="14100"/>
          <ac:spMkLst>
            <pc:docMk/>
            <pc:sldMk cId="4256590658" sldId="274"/>
            <ac:spMk id="40" creationId="{FE12D11A-FA73-470F-AABC-E966A1CBCEAA}"/>
          </ac:spMkLst>
        </pc:spChg>
        <pc:spChg chg="add mod">
          <ac:chgData name="AN Ning" userId="3ed1d7c1-1fb8-49b4-a82c-cd74a5eefdc0" providerId="ADAL" clId="{5B063FD0-F2C0-46E2-8405-5F827FE3B6E6}" dt="2020-11-13T08:12:14.130" v="4353" actId="1076"/>
          <ac:spMkLst>
            <pc:docMk/>
            <pc:sldMk cId="4256590658" sldId="274"/>
            <ac:spMk id="42" creationId="{746C2891-5B4F-428B-83C2-D5D6A4E2A00D}"/>
          </ac:spMkLst>
        </pc:spChg>
        <pc:spChg chg="add mod">
          <ac:chgData name="AN Ning" userId="3ed1d7c1-1fb8-49b4-a82c-cd74a5eefdc0" providerId="ADAL" clId="{5B063FD0-F2C0-46E2-8405-5F827FE3B6E6}" dt="2020-11-13T08:12:08.701" v="4351" actId="1076"/>
          <ac:spMkLst>
            <pc:docMk/>
            <pc:sldMk cId="4256590658" sldId="274"/>
            <ac:spMk id="43" creationId="{7522CEE7-F5AB-451F-940F-111B369EC6CA}"/>
          </ac:spMkLst>
        </pc:spChg>
        <pc:spChg chg="add mod">
          <ac:chgData name="AN Ning" userId="3ed1d7c1-1fb8-49b4-a82c-cd74a5eefdc0" providerId="ADAL" clId="{5B063FD0-F2C0-46E2-8405-5F827FE3B6E6}" dt="2020-11-13T13:37:15.468" v="5099" actId="20577"/>
          <ac:spMkLst>
            <pc:docMk/>
            <pc:sldMk cId="4256590658" sldId="274"/>
            <ac:spMk id="46" creationId="{BCBAFCA2-0C28-4D96-9719-FB3DBAE309C0}"/>
          </ac:spMkLst>
        </pc:spChg>
        <pc:spChg chg="add mod">
          <ac:chgData name="AN Ning" userId="3ed1d7c1-1fb8-49b4-a82c-cd74a5eefdc0" providerId="ADAL" clId="{5B063FD0-F2C0-46E2-8405-5F827FE3B6E6}" dt="2020-11-13T13:37:23.389" v="5100" actId="1076"/>
          <ac:spMkLst>
            <pc:docMk/>
            <pc:sldMk cId="4256590658" sldId="274"/>
            <ac:spMk id="50" creationId="{6D35413A-9597-4A65-BE8F-1DB4A1B8951C}"/>
          </ac:spMkLst>
        </pc:spChg>
        <pc:spChg chg="add mod">
          <ac:chgData name="AN Ning" userId="3ed1d7c1-1fb8-49b4-a82c-cd74a5eefdc0" providerId="ADAL" clId="{5B063FD0-F2C0-46E2-8405-5F827FE3B6E6}" dt="2020-11-13T08:17:35.367" v="4482" actId="1076"/>
          <ac:spMkLst>
            <pc:docMk/>
            <pc:sldMk cId="4256590658" sldId="274"/>
            <ac:spMk id="51" creationId="{1C9A691C-725D-4574-9755-F98CE3292D14}"/>
          </ac:spMkLst>
        </pc:spChg>
        <pc:spChg chg="add mod">
          <ac:chgData name="AN Ning" userId="3ed1d7c1-1fb8-49b4-a82c-cd74a5eefdc0" providerId="ADAL" clId="{5B063FD0-F2C0-46E2-8405-5F827FE3B6E6}" dt="2020-11-13T08:17:39.478" v="4485" actId="14100"/>
          <ac:spMkLst>
            <pc:docMk/>
            <pc:sldMk cId="4256590658" sldId="274"/>
            <ac:spMk id="52" creationId="{F7E4B606-ADC5-4797-B151-B1F28903479D}"/>
          </ac:spMkLst>
        </pc:spChg>
        <pc:spChg chg="mod topLvl">
          <ac:chgData name="AN Ning" userId="3ed1d7c1-1fb8-49b4-a82c-cd74a5eefdc0" providerId="ADAL" clId="{5B063FD0-F2C0-46E2-8405-5F827FE3B6E6}" dt="2020-11-13T08:10:32.188" v="4304" actId="207"/>
          <ac:spMkLst>
            <pc:docMk/>
            <pc:sldMk cId="4256590658" sldId="274"/>
            <ac:spMk id="59" creationId="{B44AEFB9-0A96-4DC2-B37D-B644787340A4}"/>
          </ac:spMkLst>
        </pc:spChg>
        <pc:spChg chg="del">
          <ac:chgData name="AN Ning" userId="3ed1d7c1-1fb8-49b4-a82c-cd74a5eefdc0" providerId="ADAL" clId="{5B063FD0-F2C0-46E2-8405-5F827FE3B6E6}" dt="2020-11-13T08:05:20.761" v="4209" actId="478"/>
          <ac:spMkLst>
            <pc:docMk/>
            <pc:sldMk cId="4256590658" sldId="274"/>
            <ac:spMk id="61" creationId="{AAA5C0E9-F7FE-4ED5-9441-D0F046371060}"/>
          </ac:spMkLst>
        </pc:spChg>
        <pc:spChg chg="del">
          <ac:chgData name="AN Ning" userId="3ed1d7c1-1fb8-49b4-a82c-cd74a5eefdc0" providerId="ADAL" clId="{5B063FD0-F2C0-46E2-8405-5F827FE3B6E6}" dt="2020-11-13T08:05:20.761" v="4209" actId="478"/>
          <ac:spMkLst>
            <pc:docMk/>
            <pc:sldMk cId="4256590658" sldId="274"/>
            <ac:spMk id="63" creationId="{F6B69A8A-E520-439D-829E-57E034B4081E}"/>
          </ac:spMkLst>
        </pc:spChg>
        <pc:spChg chg="del">
          <ac:chgData name="AN Ning" userId="3ed1d7c1-1fb8-49b4-a82c-cd74a5eefdc0" providerId="ADAL" clId="{5B063FD0-F2C0-46E2-8405-5F827FE3B6E6}" dt="2020-11-13T08:07:38.988" v="4264" actId="478"/>
          <ac:spMkLst>
            <pc:docMk/>
            <pc:sldMk cId="4256590658" sldId="274"/>
            <ac:spMk id="67" creationId="{1FFD142E-F9FA-499D-BAAE-9B35B49634EB}"/>
          </ac:spMkLst>
        </pc:spChg>
        <pc:spChg chg="mod topLvl">
          <ac:chgData name="AN Ning" userId="3ed1d7c1-1fb8-49b4-a82c-cd74a5eefdc0" providerId="ADAL" clId="{5B063FD0-F2C0-46E2-8405-5F827FE3B6E6}" dt="2020-11-13T08:10:10.803" v="4295" actId="20577"/>
          <ac:spMkLst>
            <pc:docMk/>
            <pc:sldMk cId="4256590658" sldId="274"/>
            <ac:spMk id="69" creationId="{4E710B10-393B-4A50-B41C-BAD7C897290D}"/>
          </ac:spMkLst>
        </pc:spChg>
        <pc:spChg chg="del">
          <ac:chgData name="AN Ning" userId="3ed1d7c1-1fb8-49b4-a82c-cd74a5eefdc0" providerId="ADAL" clId="{5B063FD0-F2C0-46E2-8405-5F827FE3B6E6}" dt="2020-11-13T08:05:20.761" v="4209" actId="478"/>
          <ac:spMkLst>
            <pc:docMk/>
            <pc:sldMk cId="4256590658" sldId="274"/>
            <ac:spMk id="73" creationId="{DEA981F4-F92D-485C-8224-FD61D8EA01FB}"/>
          </ac:spMkLst>
        </pc:spChg>
        <pc:spChg chg="del">
          <ac:chgData name="AN Ning" userId="3ed1d7c1-1fb8-49b4-a82c-cd74a5eefdc0" providerId="ADAL" clId="{5B063FD0-F2C0-46E2-8405-5F827FE3B6E6}" dt="2020-11-13T08:05:20.761" v="4209" actId="478"/>
          <ac:spMkLst>
            <pc:docMk/>
            <pc:sldMk cId="4256590658" sldId="274"/>
            <ac:spMk id="77" creationId="{C614FA94-C501-442E-86B5-4AB8CF6E7F19}"/>
          </ac:spMkLst>
        </pc:spChg>
        <pc:spChg chg="del">
          <ac:chgData name="AN Ning" userId="3ed1d7c1-1fb8-49b4-a82c-cd74a5eefdc0" providerId="ADAL" clId="{5B063FD0-F2C0-46E2-8405-5F827FE3B6E6}" dt="2020-11-13T08:05:20.761" v="4209" actId="478"/>
          <ac:spMkLst>
            <pc:docMk/>
            <pc:sldMk cId="4256590658" sldId="274"/>
            <ac:spMk id="81" creationId="{05A152BA-8605-4C4B-AB9A-F3F304BCCA20}"/>
          </ac:spMkLst>
        </pc:spChg>
        <pc:spChg chg="mod topLvl">
          <ac:chgData name="AN Ning" userId="3ed1d7c1-1fb8-49b4-a82c-cd74a5eefdc0" providerId="ADAL" clId="{5B063FD0-F2C0-46E2-8405-5F827FE3B6E6}" dt="2020-11-13T13:36:38.537" v="5070" actId="20577"/>
          <ac:spMkLst>
            <pc:docMk/>
            <pc:sldMk cId="4256590658" sldId="274"/>
            <ac:spMk id="83" creationId="{1A5011FD-F07E-4A55-BB85-2A990D5F03F1}"/>
          </ac:spMkLst>
        </pc:spChg>
        <pc:spChg chg="del">
          <ac:chgData name="AN Ning" userId="3ed1d7c1-1fb8-49b4-a82c-cd74a5eefdc0" providerId="ADAL" clId="{5B063FD0-F2C0-46E2-8405-5F827FE3B6E6}" dt="2020-11-13T08:05:25.067" v="4210" actId="478"/>
          <ac:spMkLst>
            <pc:docMk/>
            <pc:sldMk cId="4256590658" sldId="274"/>
            <ac:spMk id="85" creationId="{59A5A662-E77F-417F-9CAA-E4BCF25EEC87}"/>
          </ac:spMkLst>
        </pc:spChg>
        <pc:spChg chg="del">
          <ac:chgData name="AN Ning" userId="3ed1d7c1-1fb8-49b4-a82c-cd74a5eefdc0" providerId="ADAL" clId="{5B063FD0-F2C0-46E2-8405-5F827FE3B6E6}" dt="2020-11-13T08:05:20.761" v="4209" actId="478"/>
          <ac:spMkLst>
            <pc:docMk/>
            <pc:sldMk cId="4256590658" sldId="274"/>
            <ac:spMk id="87" creationId="{C3FA6D58-1B38-4260-8DA4-DDE747433A76}"/>
          </ac:spMkLst>
        </pc:spChg>
        <pc:spChg chg="del">
          <ac:chgData name="AN Ning" userId="3ed1d7c1-1fb8-49b4-a82c-cd74a5eefdc0" providerId="ADAL" clId="{5B063FD0-F2C0-46E2-8405-5F827FE3B6E6}" dt="2020-11-13T08:07:35.208" v="4262" actId="478"/>
          <ac:spMkLst>
            <pc:docMk/>
            <pc:sldMk cId="4256590658" sldId="274"/>
            <ac:spMk id="89" creationId="{AE5354A6-845C-4094-83EE-BED5FDC0F4FB}"/>
          </ac:spMkLst>
        </pc:spChg>
        <pc:grpChg chg="add del mod">
          <ac:chgData name="AN Ning" userId="3ed1d7c1-1fb8-49b4-a82c-cd74a5eefdc0" providerId="ADAL" clId="{5B063FD0-F2C0-46E2-8405-5F827FE3B6E6}" dt="2020-11-13T08:06:05.752" v="4220" actId="165"/>
          <ac:grpSpMkLst>
            <pc:docMk/>
            <pc:sldMk cId="4256590658" sldId="274"/>
            <ac:grpSpMk id="2" creationId="{A110D451-E0B4-4F00-8398-BE7673C0874F}"/>
          </ac:grpSpMkLst>
        </pc:grpChg>
        <pc:grpChg chg="add mod">
          <ac:chgData name="AN Ning" userId="3ed1d7c1-1fb8-49b4-a82c-cd74a5eefdc0" providerId="ADAL" clId="{5B063FD0-F2C0-46E2-8405-5F827FE3B6E6}" dt="2020-11-13T08:08:23.007" v="4273" actId="1076"/>
          <ac:grpSpMkLst>
            <pc:docMk/>
            <pc:sldMk cId="4256590658" sldId="274"/>
            <ac:grpSpMk id="12" creationId="{C7099E15-C6CC-4C4B-8E61-7B2830441C5A}"/>
          </ac:grpSpMkLst>
        </pc:grpChg>
        <pc:grpChg chg="add mod">
          <ac:chgData name="AN Ning" userId="3ed1d7c1-1fb8-49b4-a82c-cd74a5eefdc0" providerId="ADAL" clId="{5B063FD0-F2C0-46E2-8405-5F827FE3B6E6}" dt="2020-11-13T08:08:31.318" v="4276" actId="1076"/>
          <ac:grpSpMkLst>
            <pc:docMk/>
            <pc:sldMk cId="4256590658" sldId="274"/>
            <ac:grpSpMk id="13" creationId="{F00EF15D-9150-4058-97FA-797918A1D7BF}"/>
          </ac:grpSpMkLst>
        </pc:grpChg>
        <pc:grpChg chg="add del mod">
          <ac:chgData name="AN Ning" userId="3ed1d7c1-1fb8-49b4-a82c-cd74a5eefdc0" providerId="ADAL" clId="{5B063FD0-F2C0-46E2-8405-5F827FE3B6E6}" dt="2020-11-13T08:09:10.245" v="4281" actId="165"/>
          <ac:grpSpMkLst>
            <pc:docMk/>
            <pc:sldMk cId="4256590658" sldId="274"/>
            <ac:grpSpMk id="14" creationId="{351B63D0-885B-4CC6-BD7C-BAB1F2ED8878}"/>
          </ac:grpSpMkLst>
        </pc:grpChg>
        <pc:grpChg chg="add mod">
          <ac:chgData name="AN Ning" userId="3ed1d7c1-1fb8-49b4-a82c-cd74a5eefdc0" providerId="ADAL" clId="{5B063FD0-F2C0-46E2-8405-5F827FE3B6E6}" dt="2020-11-13T13:37:03.783" v="5085" actId="1076"/>
          <ac:grpSpMkLst>
            <pc:docMk/>
            <pc:sldMk cId="4256590658" sldId="274"/>
            <ac:grpSpMk id="15" creationId="{A5A20E74-70F9-4D80-9AB1-18A702F06C2B}"/>
          </ac:grpSpMkLst>
        </pc:grpChg>
        <pc:grpChg chg="add mod">
          <ac:chgData name="AN Ning" userId="3ed1d7c1-1fb8-49b4-a82c-cd74a5eefdc0" providerId="ADAL" clId="{5B063FD0-F2C0-46E2-8405-5F827FE3B6E6}" dt="2020-11-13T08:12:04.012" v="4349" actId="1076"/>
          <ac:grpSpMkLst>
            <pc:docMk/>
            <pc:sldMk cId="4256590658" sldId="274"/>
            <ac:grpSpMk id="16" creationId="{7953B350-6C63-470E-8DF8-87F60081EAD4}"/>
          </ac:grpSpMkLst>
        </pc:grpChg>
        <pc:grpChg chg="add mod">
          <ac:chgData name="AN Ning" userId="3ed1d7c1-1fb8-49b4-a82c-cd74a5eefdc0" providerId="ADAL" clId="{5B063FD0-F2C0-46E2-8405-5F827FE3B6E6}" dt="2020-11-13T08:13:28.951" v="4395" actId="1076"/>
          <ac:grpSpMkLst>
            <pc:docMk/>
            <pc:sldMk cId="4256590658" sldId="274"/>
            <ac:grpSpMk id="17" creationId="{350F40F8-C605-493C-840A-0BA67487172F}"/>
          </ac:grpSpMkLst>
        </pc:grpChg>
        <pc:grpChg chg="add mod">
          <ac:chgData name="AN Ning" userId="3ed1d7c1-1fb8-49b4-a82c-cd74a5eefdc0" providerId="ADAL" clId="{5B063FD0-F2C0-46E2-8405-5F827FE3B6E6}" dt="2020-11-13T08:09:48.214" v="4286" actId="1076"/>
          <ac:grpSpMkLst>
            <pc:docMk/>
            <pc:sldMk cId="4256590658" sldId="274"/>
            <ac:grpSpMk id="34" creationId="{535B43BF-B719-46A1-99CB-360F9D6DC108}"/>
          </ac:grpSpMkLst>
        </pc:grpChg>
        <pc:graphicFrameChg chg="add mod modGraphic">
          <ac:chgData name="AN Ning" userId="3ed1d7c1-1fb8-49b4-a82c-cd74a5eefdc0" providerId="ADAL" clId="{5B063FD0-F2C0-46E2-8405-5F827FE3B6E6}" dt="2020-11-13T13:37:23.389" v="5100" actId="1076"/>
          <ac:graphicFrameMkLst>
            <pc:docMk/>
            <pc:sldMk cId="4256590658" sldId="274"/>
            <ac:graphicFrameMk id="49" creationId="{3B7A39C8-6242-4DB5-AB20-172610FC6716}"/>
          </ac:graphicFrameMkLst>
        </pc:graphicFrameChg>
        <pc:graphicFrameChg chg="del">
          <ac:chgData name="AN Ning" userId="3ed1d7c1-1fb8-49b4-a82c-cd74a5eefdc0" providerId="ADAL" clId="{5B063FD0-F2C0-46E2-8405-5F827FE3B6E6}" dt="2020-11-13T08:05:20.761" v="4209" actId="478"/>
          <ac:graphicFrameMkLst>
            <pc:docMk/>
            <pc:sldMk cId="4256590658" sldId="274"/>
            <ac:graphicFrameMk id="79" creationId="{5ABBCA14-62B2-4656-B291-00277CCED662}"/>
          </ac:graphicFrameMkLst>
        </pc:graphicFrameChg>
        <pc:picChg chg="del">
          <ac:chgData name="AN Ning" userId="3ed1d7c1-1fb8-49b4-a82c-cd74a5eefdc0" providerId="ADAL" clId="{5B063FD0-F2C0-46E2-8405-5F827FE3B6E6}" dt="2020-11-13T08:05:20.761" v="4209" actId="478"/>
          <ac:picMkLst>
            <pc:docMk/>
            <pc:sldMk cId="4256590658" sldId="274"/>
            <ac:picMk id="30" creationId="{2A3647AA-0579-41C5-977E-72E65930CDE3}"/>
          </ac:picMkLst>
        </pc:picChg>
        <pc:picChg chg="mod">
          <ac:chgData name="AN Ning" userId="3ed1d7c1-1fb8-49b4-a82c-cd74a5eefdc0" providerId="ADAL" clId="{5B063FD0-F2C0-46E2-8405-5F827FE3B6E6}" dt="2020-11-13T08:09:59.106" v="4288" actId="14100"/>
          <ac:picMkLst>
            <pc:docMk/>
            <pc:sldMk cId="4256590658" sldId="274"/>
            <ac:picMk id="37" creationId="{9978819E-774D-48E0-9DAC-D616196808E9}"/>
          </ac:picMkLst>
        </pc:picChg>
        <pc:picChg chg="add mod">
          <ac:chgData name="AN Ning" userId="3ed1d7c1-1fb8-49b4-a82c-cd74a5eefdc0" providerId="ADAL" clId="{5B063FD0-F2C0-46E2-8405-5F827FE3B6E6}" dt="2020-11-13T08:11:25.304" v="4342" actId="164"/>
          <ac:picMkLst>
            <pc:docMk/>
            <pc:sldMk cId="4256590658" sldId="274"/>
            <ac:picMk id="38" creationId="{C29370E0-05F1-486A-B39A-E70486C64E7B}"/>
          </ac:picMkLst>
        </pc:picChg>
        <pc:picChg chg="add mod">
          <ac:chgData name="AN Ning" userId="3ed1d7c1-1fb8-49b4-a82c-cd74a5eefdc0" providerId="ADAL" clId="{5B063FD0-F2C0-46E2-8405-5F827FE3B6E6}" dt="2020-11-13T08:12:00.674" v="4348" actId="14100"/>
          <ac:picMkLst>
            <pc:docMk/>
            <pc:sldMk cId="4256590658" sldId="274"/>
            <ac:picMk id="41" creationId="{11B5A8AE-FFF3-4CFD-803C-CF5079406E49}"/>
          </ac:picMkLst>
        </pc:picChg>
        <pc:picChg chg="add mod">
          <ac:chgData name="AN Ning" userId="3ed1d7c1-1fb8-49b4-a82c-cd74a5eefdc0" providerId="ADAL" clId="{5B063FD0-F2C0-46E2-8405-5F827FE3B6E6}" dt="2020-11-13T08:13:25.434" v="4394" actId="14100"/>
          <ac:picMkLst>
            <pc:docMk/>
            <pc:sldMk cId="4256590658" sldId="274"/>
            <ac:picMk id="45" creationId="{4EF34BFF-0B3D-4120-B768-67F388C726F0}"/>
          </ac:picMkLst>
        </pc:picChg>
        <pc:picChg chg="mod topLvl">
          <ac:chgData name="AN Ning" userId="3ed1d7c1-1fb8-49b4-a82c-cd74a5eefdc0" providerId="ADAL" clId="{5B063FD0-F2C0-46E2-8405-5F827FE3B6E6}" dt="2020-11-13T08:09:10.245" v="4281" actId="165"/>
          <ac:picMkLst>
            <pc:docMk/>
            <pc:sldMk cId="4256590658" sldId="274"/>
            <ac:picMk id="53" creationId="{9E5D0572-4942-429B-9024-2A5CE6598EDD}"/>
          </ac:picMkLst>
        </pc:picChg>
        <pc:picChg chg="del">
          <ac:chgData name="AN Ning" userId="3ed1d7c1-1fb8-49b4-a82c-cd74a5eefdc0" providerId="ADAL" clId="{5B063FD0-F2C0-46E2-8405-5F827FE3B6E6}" dt="2020-11-13T08:05:20.761" v="4209" actId="478"/>
          <ac:picMkLst>
            <pc:docMk/>
            <pc:sldMk cId="4256590658" sldId="274"/>
            <ac:picMk id="57" creationId="{4738ACCC-3055-4C30-8813-5707F8F2367C}"/>
          </ac:picMkLst>
        </pc:picChg>
        <pc:picChg chg="mod">
          <ac:chgData name="AN Ning" userId="3ed1d7c1-1fb8-49b4-a82c-cd74a5eefdc0" providerId="ADAL" clId="{5B063FD0-F2C0-46E2-8405-5F827FE3B6E6}" dt="2020-11-13T08:08:29.404" v="4275" actId="164"/>
          <ac:picMkLst>
            <pc:docMk/>
            <pc:sldMk cId="4256590658" sldId="274"/>
            <ac:picMk id="65" creationId="{3B92F052-E1A7-4827-B1C0-9E43340EDEB8}"/>
          </ac:picMkLst>
        </pc:picChg>
        <pc:picChg chg="del">
          <ac:chgData name="AN Ning" userId="3ed1d7c1-1fb8-49b4-a82c-cd74a5eefdc0" providerId="ADAL" clId="{5B063FD0-F2C0-46E2-8405-5F827FE3B6E6}" dt="2020-11-13T08:05:20.761" v="4209" actId="478"/>
          <ac:picMkLst>
            <pc:docMk/>
            <pc:sldMk cId="4256590658" sldId="274"/>
            <ac:picMk id="71" creationId="{3E792A4F-9DA3-4F9D-83CE-47D4C470E76F}"/>
          </ac:picMkLst>
        </pc:picChg>
        <pc:picChg chg="del">
          <ac:chgData name="AN Ning" userId="3ed1d7c1-1fb8-49b4-a82c-cd74a5eefdc0" providerId="ADAL" clId="{5B063FD0-F2C0-46E2-8405-5F827FE3B6E6}" dt="2020-11-13T08:05:20.761" v="4209" actId="478"/>
          <ac:picMkLst>
            <pc:docMk/>
            <pc:sldMk cId="4256590658" sldId="274"/>
            <ac:picMk id="75" creationId="{2A58183D-3934-4596-AFB5-4A9B873307C4}"/>
          </ac:picMkLst>
        </pc:picChg>
        <pc:cxnChg chg="mod">
          <ac:chgData name="AN Ning" userId="3ed1d7c1-1fb8-49b4-a82c-cd74a5eefdc0" providerId="ADAL" clId="{5B063FD0-F2C0-46E2-8405-5F827FE3B6E6}" dt="2020-11-13T08:08:19.323" v="4272" actId="164"/>
          <ac:cxnSpMkLst>
            <pc:docMk/>
            <pc:sldMk cId="4256590658" sldId="274"/>
            <ac:cxnSpMk id="11" creationId="{AABA9349-D1BC-4194-9F7E-4550162EB66C}"/>
          </ac:cxnSpMkLst>
        </pc:cxnChg>
      </pc:sldChg>
      <pc:sldChg chg="add del">
        <pc:chgData name="AN Ning" userId="3ed1d7c1-1fb8-49b4-a82c-cd74a5eefdc0" providerId="ADAL" clId="{5B063FD0-F2C0-46E2-8405-5F827FE3B6E6}" dt="2020-11-15T10:07:47.176" v="6947" actId="2696"/>
        <pc:sldMkLst>
          <pc:docMk/>
          <pc:sldMk cId="1521232122" sldId="275"/>
        </pc:sldMkLst>
      </pc:sldChg>
      <pc:sldMasterChg chg="delSp delSldLayout">
        <pc:chgData name="AN Ning" userId="3ed1d7c1-1fb8-49b4-a82c-cd74a5eefdc0" providerId="ADAL" clId="{5B063FD0-F2C0-46E2-8405-5F827FE3B6E6}" dt="2020-11-13T08:21:39.767" v="4498" actId="2696"/>
        <pc:sldMasterMkLst>
          <pc:docMk/>
          <pc:sldMasterMk cId="1422848046" sldId="2147483648"/>
        </pc:sldMasterMkLst>
        <pc:cxnChg chg="del">
          <ac:chgData name="AN Ning" userId="3ed1d7c1-1fb8-49b4-a82c-cd74a5eefdc0" providerId="ADAL" clId="{5B063FD0-F2C0-46E2-8405-5F827FE3B6E6}" dt="2020-11-13T07:55:28.117" v="4041" actId="478"/>
          <ac:cxnSpMkLst>
            <pc:docMk/>
            <pc:sldMasterMk cId="1422848046" sldId="2147483648"/>
            <ac:cxnSpMk id="13" creationId="{00000000-0000-0000-0000-000000000000}"/>
          </ac:cxnSpMkLst>
        </pc:cxnChg>
        <pc:sldLayoutChg chg="del">
          <pc:chgData name="AN Ning" userId="3ed1d7c1-1fb8-49b4-a82c-cd74a5eefdc0" providerId="ADAL" clId="{5B063FD0-F2C0-46E2-8405-5F827FE3B6E6}" dt="2020-11-13T08:21:39.767" v="4498" actId="2696"/>
          <pc:sldLayoutMkLst>
            <pc:docMk/>
            <pc:sldMasterMk cId="1422848046" sldId="2147483648"/>
            <pc:sldLayoutMk cId="2859044215" sldId="2147483929"/>
          </pc:sldLayoutMkLst>
        </pc:sldLayoutChg>
      </pc:sldMasterChg>
    </pc:docChg>
  </pc:docChgLst>
  <pc:docChgLst>
    <pc:chgData name="TSAO Yu-lun" userId="S::yltsao.2019@mitb.smu.edu.sg::478dca72-c46a-40fd-893d-64672ba0b2f9" providerId="AD" clId="Web-{891F5328-75E8-497D-849D-9BAD21FD9E5D}"/>
    <pc:docChg chg="modSld">
      <pc:chgData name="TSAO Yu-lun" userId="S::yltsao.2019@mitb.smu.edu.sg::478dca72-c46a-40fd-893d-64672ba0b2f9" providerId="AD" clId="Web-{891F5328-75E8-497D-849D-9BAD21FD9E5D}" dt="2020-11-12T13:20:57.156" v="22" actId="1076"/>
      <pc:docMkLst>
        <pc:docMk/>
      </pc:docMkLst>
      <pc:sldChg chg="addSp delSp modSp">
        <pc:chgData name="TSAO Yu-lun" userId="S::yltsao.2019@mitb.smu.edu.sg::478dca72-c46a-40fd-893d-64672ba0b2f9" providerId="AD" clId="Web-{891F5328-75E8-497D-849D-9BAD21FD9E5D}" dt="2020-11-12T13:20:57.156" v="22" actId="1076"/>
        <pc:sldMkLst>
          <pc:docMk/>
          <pc:sldMk cId="1940052595" sldId="264"/>
        </pc:sldMkLst>
        <pc:picChg chg="add del mod">
          <ac:chgData name="TSAO Yu-lun" userId="S::yltsao.2019@mitb.smu.edu.sg::478dca72-c46a-40fd-893d-64672ba0b2f9" providerId="AD" clId="Web-{891F5328-75E8-497D-849D-9BAD21FD9E5D}" dt="2020-11-12T13:19:10.281" v="5"/>
          <ac:picMkLst>
            <pc:docMk/>
            <pc:sldMk cId="1940052595" sldId="264"/>
            <ac:picMk id="2" creationId="{9E978183-74FB-4EF3-8508-11CFBBE09F93}"/>
          </ac:picMkLst>
        </pc:picChg>
        <pc:picChg chg="add del mod">
          <ac:chgData name="TSAO Yu-lun" userId="S::yltsao.2019@mitb.smu.edu.sg::478dca72-c46a-40fd-893d-64672ba0b2f9" providerId="AD" clId="Web-{891F5328-75E8-497D-849D-9BAD21FD9E5D}" dt="2020-11-12T13:19:56.140" v="10"/>
          <ac:picMkLst>
            <pc:docMk/>
            <pc:sldMk cId="1940052595" sldId="264"/>
            <ac:picMk id="6" creationId="{8CF999A9-380C-4623-960A-A81D1BCB0E9D}"/>
          </ac:picMkLst>
        </pc:picChg>
        <pc:picChg chg="add del mod">
          <ac:chgData name="TSAO Yu-lun" userId="S::yltsao.2019@mitb.smu.edu.sg::478dca72-c46a-40fd-893d-64672ba0b2f9" providerId="AD" clId="Web-{891F5328-75E8-497D-849D-9BAD21FD9E5D}" dt="2020-11-12T13:20:49.594" v="17"/>
          <ac:picMkLst>
            <pc:docMk/>
            <pc:sldMk cId="1940052595" sldId="264"/>
            <ac:picMk id="7" creationId="{AB679F98-C5E9-41B1-AFF4-39492EE4E92A}"/>
          </ac:picMkLst>
        </pc:picChg>
        <pc:picChg chg="add mod">
          <ac:chgData name="TSAO Yu-lun" userId="S::yltsao.2019@mitb.smu.edu.sg::478dca72-c46a-40fd-893d-64672ba0b2f9" providerId="AD" clId="Web-{891F5328-75E8-497D-849D-9BAD21FD9E5D}" dt="2020-11-12T13:20:57.156" v="22" actId="1076"/>
          <ac:picMkLst>
            <pc:docMk/>
            <pc:sldMk cId="1940052595" sldId="264"/>
            <ac:picMk id="8" creationId="{B903BC85-C7B6-4D29-BDAA-CBC5FB2B456F}"/>
          </ac:picMkLst>
        </pc:picChg>
      </pc:sldChg>
    </pc:docChg>
  </pc:docChgLst>
  <pc:docChgLst>
    <pc:chgData name="LIN Yu-hui" userId="S::yhlin.2019@mitb.smu.edu.sg::ddbf880d-3e79-4443-968d-0edf0b7422fd" providerId="AD" clId="Web-{B82DD953-EAED-4718-99FB-9676990F1F63}"/>
    <pc:docChg chg="modSld">
      <pc:chgData name="LIN Yu-hui" userId="S::yhlin.2019@mitb.smu.edu.sg::ddbf880d-3e79-4443-968d-0edf0b7422fd" providerId="AD" clId="Web-{B82DD953-EAED-4718-99FB-9676990F1F63}" dt="2020-11-12T05:48:36.875" v="1229" actId="1076"/>
      <pc:docMkLst>
        <pc:docMk/>
      </pc:docMkLst>
      <pc:sldChg chg="addSp delSp modSp modNotes">
        <pc:chgData name="LIN Yu-hui" userId="S::yhlin.2019@mitb.smu.edu.sg::ddbf880d-3e79-4443-968d-0edf0b7422fd" providerId="AD" clId="Web-{B82DD953-EAED-4718-99FB-9676990F1F63}" dt="2020-11-12T05:48:36.875" v="1229" actId="1076"/>
        <pc:sldMkLst>
          <pc:docMk/>
          <pc:sldMk cId="3137593534" sldId="261"/>
        </pc:sldMkLst>
        <pc:spChg chg="add mod">
          <ac:chgData name="LIN Yu-hui" userId="S::yhlin.2019@mitb.smu.edu.sg::ddbf880d-3e79-4443-968d-0edf0b7422fd" providerId="AD" clId="Web-{B82DD953-EAED-4718-99FB-9676990F1F63}" dt="2020-11-12T05:39:53.412" v="810" actId="1076"/>
          <ac:spMkLst>
            <pc:docMk/>
            <pc:sldMk cId="3137593534" sldId="261"/>
            <ac:spMk id="6" creationId="{5868C48A-6472-4A6F-81E7-AD1D87972963}"/>
          </ac:spMkLst>
        </pc:spChg>
        <pc:spChg chg="add mod">
          <ac:chgData name="LIN Yu-hui" userId="S::yhlin.2019@mitb.smu.edu.sg::ddbf880d-3e79-4443-968d-0edf0b7422fd" providerId="AD" clId="Web-{B82DD953-EAED-4718-99FB-9676990F1F63}" dt="2020-11-12T05:42:37.571" v="937" actId="1076"/>
          <ac:spMkLst>
            <pc:docMk/>
            <pc:sldMk cId="3137593534" sldId="261"/>
            <ac:spMk id="8" creationId="{34DEE742-4090-4CE9-9C5F-BEEE4D7B6F9F}"/>
          </ac:spMkLst>
        </pc:spChg>
        <pc:spChg chg="add mod">
          <ac:chgData name="LIN Yu-hui" userId="S::yhlin.2019@mitb.smu.edu.sg::ddbf880d-3e79-4443-968d-0edf0b7422fd" providerId="AD" clId="Web-{B82DD953-EAED-4718-99FB-9676990F1F63}" dt="2020-11-12T04:56:25.356" v="183" actId="1076"/>
          <ac:spMkLst>
            <pc:docMk/>
            <pc:sldMk cId="3137593534" sldId="261"/>
            <ac:spMk id="9" creationId="{3C0D41D2-27E8-4CEB-8CFC-FD8DF4B45211}"/>
          </ac:spMkLst>
        </pc:spChg>
        <pc:spChg chg="add mod">
          <ac:chgData name="LIN Yu-hui" userId="S::yhlin.2019@mitb.smu.edu.sg::ddbf880d-3e79-4443-968d-0edf0b7422fd" providerId="AD" clId="Web-{B82DD953-EAED-4718-99FB-9676990F1F63}" dt="2020-11-12T04:52:45.773" v="117" actId="1076"/>
          <ac:spMkLst>
            <pc:docMk/>
            <pc:sldMk cId="3137593534" sldId="261"/>
            <ac:spMk id="10" creationId="{21A82CC0-3A5D-49A4-8A8E-4CA5591FFB32}"/>
          </ac:spMkLst>
        </pc:spChg>
        <pc:spChg chg="add mod">
          <ac:chgData name="LIN Yu-hui" userId="S::yhlin.2019@mitb.smu.edu.sg::ddbf880d-3e79-4443-968d-0edf0b7422fd" providerId="AD" clId="Web-{B82DD953-EAED-4718-99FB-9676990F1F63}" dt="2020-11-12T04:53:06.648" v="119" actId="1076"/>
          <ac:spMkLst>
            <pc:docMk/>
            <pc:sldMk cId="3137593534" sldId="261"/>
            <ac:spMk id="13" creationId="{8280B005-9F79-4744-88D0-4064A3C3164C}"/>
          </ac:spMkLst>
        </pc:spChg>
        <pc:spChg chg="add mod">
          <ac:chgData name="LIN Yu-hui" userId="S::yhlin.2019@mitb.smu.edu.sg::ddbf880d-3e79-4443-968d-0edf0b7422fd" providerId="AD" clId="Web-{B82DD953-EAED-4718-99FB-9676990F1F63}" dt="2020-11-12T04:53:14.242" v="121" actId="1076"/>
          <ac:spMkLst>
            <pc:docMk/>
            <pc:sldMk cId="3137593534" sldId="261"/>
            <ac:spMk id="14" creationId="{20AA5A25-B399-44B4-BE4A-FDF1F4725BE4}"/>
          </ac:spMkLst>
        </pc:spChg>
        <pc:spChg chg="add mod">
          <ac:chgData name="LIN Yu-hui" userId="S::yhlin.2019@mitb.smu.edu.sg::ddbf880d-3e79-4443-968d-0edf0b7422fd" providerId="AD" clId="Web-{B82DD953-EAED-4718-99FB-9676990F1F63}" dt="2020-11-12T04:53:10.945" v="120" actId="1076"/>
          <ac:spMkLst>
            <pc:docMk/>
            <pc:sldMk cId="3137593534" sldId="261"/>
            <ac:spMk id="15" creationId="{FA318FE0-B747-4D9D-BA69-54F1470D447B}"/>
          </ac:spMkLst>
        </pc:spChg>
        <pc:spChg chg="add mod">
          <ac:chgData name="LIN Yu-hui" userId="S::yhlin.2019@mitb.smu.edu.sg::ddbf880d-3e79-4443-968d-0edf0b7422fd" providerId="AD" clId="Web-{B82DD953-EAED-4718-99FB-9676990F1F63}" dt="2020-11-12T04:54:04.759" v="132" actId="20577"/>
          <ac:spMkLst>
            <pc:docMk/>
            <pc:sldMk cId="3137593534" sldId="261"/>
            <ac:spMk id="16" creationId="{7278727F-840E-4170-AF48-F538A3640F91}"/>
          </ac:spMkLst>
        </pc:spChg>
        <pc:spChg chg="add mod">
          <ac:chgData name="LIN Yu-hui" userId="S::yhlin.2019@mitb.smu.edu.sg::ddbf880d-3e79-4443-968d-0edf0b7422fd" providerId="AD" clId="Web-{B82DD953-EAED-4718-99FB-9676990F1F63}" dt="2020-11-12T05:48:36.875" v="1229" actId="1076"/>
          <ac:spMkLst>
            <pc:docMk/>
            <pc:sldMk cId="3137593534" sldId="261"/>
            <ac:spMk id="23" creationId="{7F29045A-C425-44E1-933B-03D3E10716E0}"/>
          </ac:spMkLst>
        </pc:spChg>
        <pc:grpChg chg="add mod">
          <ac:chgData name="LIN Yu-hui" userId="S::yhlin.2019@mitb.smu.edu.sg::ddbf880d-3e79-4443-968d-0edf0b7422fd" providerId="AD" clId="Web-{B82DD953-EAED-4718-99FB-9676990F1F63}" dt="2020-11-12T04:55:43.152" v="150" actId="1076"/>
          <ac:grpSpMkLst>
            <pc:docMk/>
            <pc:sldMk cId="3137593534" sldId="261"/>
            <ac:grpSpMk id="21" creationId="{116295B0-BCFD-42A3-A179-413BD7B9EBC5}"/>
          </ac:grpSpMkLst>
        </pc:grpChg>
        <pc:grpChg chg="add mod">
          <ac:chgData name="LIN Yu-hui" userId="S::yhlin.2019@mitb.smu.edu.sg::ddbf880d-3e79-4443-968d-0edf0b7422fd" providerId="AD" clId="Web-{B82DD953-EAED-4718-99FB-9676990F1F63}" dt="2020-11-12T05:39:37.958" v="807" actId="1076"/>
          <ac:grpSpMkLst>
            <pc:docMk/>
            <pc:sldMk cId="3137593534" sldId="261"/>
            <ac:grpSpMk id="22" creationId="{7AAE2B3D-B9EC-4811-A6C4-2357F3B0B308}"/>
          </ac:grpSpMkLst>
        </pc:grpChg>
        <pc:picChg chg="add mod">
          <ac:chgData name="LIN Yu-hui" userId="S::yhlin.2019@mitb.smu.edu.sg::ddbf880d-3e79-4443-968d-0edf0b7422fd" providerId="AD" clId="Web-{B82DD953-EAED-4718-99FB-9676990F1F63}" dt="2020-11-12T05:40:03.599" v="812" actId="1076"/>
          <ac:picMkLst>
            <pc:docMk/>
            <pc:sldMk cId="3137593534" sldId="261"/>
            <ac:picMk id="5" creationId="{C7F4BAA4-153F-4DF8-8B89-E1F88B83F8D0}"/>
          </ac:picMkLst>
        </pc:picChg>
        <pc:picChg chg="add del mod">
          <ac:chgData name="LIN Yu-hui" userId="S::yhlin.2019@mitb.smu.edu.sg::ddbf880d-3e79-4443-968d-0edf0b7422fd" providerId="AD" clId="Web-{B82DD953-EAED-4718-99FB-9676990F1F63}" dt="2020-11-12T04:49:24.314" v="8"/>
          <ac:picMkLst>
            <pc:docMk/>
            <pc:sldMk cId="3137593534" sldId="261"/>
            <ac:picMk id="6" creationId="{7FF61634-6AA7-40DC-8A1C-7C5C521E91D6}"/>
          </ac:picMkLst>
        </pc:picChg>
        <pc:picChg chg="add mod">
          <ac:chgData name="LIN Yu-hui" userId="S::yhlin.2019@mitb.smu.edu.sg::ddbf880d-3e79-4443-968d-0edf0b7422fd" providerId="AD" clId="Web-{B82DD953-EAED-4718-99FB-9676990F1F63}" dt="2020-11-12T05:39:59.553" v="811" actId="1076"/>
          <ac:picMkLst>
            <pc:docMk/>
            <pc:sldMk cId="3137593534" sldId="261"/>
            <ac:picMk id="7" creationId="{6FD8938A-2893-4063-BE42-3489AFA87816}"/>
          </ac:picMkLst>
        </pc:picChg>
        <pc:picChg chg="add del mod">
          <ac:chgData name="LIN Yu-hui" userId="S::yhlin.2019@mitb.smu.edu.sg::ddbf880d-3e79-4443-968d-0edf0b7422fd" providerId="AD" clId="Web-{B82DD953-EAED-4718-99FB-9676990F1F63}" dt="2020-11-12T04:50:06.956" v="20"/>
          <ac:picMkLst>
            <pc:docMk/>
            <pc:sldMk cId="3137593534" sldId="261"/>
            <ac:picMk id="8" creationId="{CF0C8516-B82A-4CE3-B7C4-90788E168A8F}"/>
          </ac:picMkLst>
        </pc:picChg>
        <pc:picChg chg="add del mod">
          <ac:chgData name="LIN Yu-hui" userId="S::yhlin.2019@mitb.smu.edu.sg::ddbf880d-3e79-4443-968d-0edf0b7422fd" providerId="AD" clId="Web-{B82DD953-EAED-4718-99FB-9676990F1F63}" dt="2020-11-12T04:51:16.286" v="83"/>
          <ac:picMkLst>
            <pc:docMk/>
            <pc:sldMk cId="3137593534" sldId="261"/>
            <ac:picMk id="11" creationId="{CB4E36C6-D1F5-4345-A449-54E0F417E877}"/>
          </ac:picMkLst>
        </pc:picChg>
        <pc:picChg chg="add del mod">
          <ac:chgData name="LIN Yu-hui" userId="S::yhlin.2019@mitb.smu.edu.sg::ddbf880d-3e79-4443-968d-0edf0b7422fd" providerId="AD" clId="Web-{B82DD953-EAED-4718-99FB-9676990F1F63}" dt="2020-11-12T04:51:23.739" v="86"/>
          <ac:picMkLst>
            <pc:docMk/>
            <pc:sldMk cId="3137593534" sldId="261"/>
            <ac:picMk id="12" creationId="{906F5BC1-82C0-4C4C-8D4E-E55D1856AD84}"/>
          </ac:picMkLst>
        </pc:picChg>
        <pc:cxnChg chg="add mod">
          <ac:chgData name="LIN Yu-hui" userId="S::yhlin.2019@mitb.smu.edu.sg::ddbf880d-3e79-4443-968d-0edf0b7422fd" providerId="AD" clId="Web-{B82DD953-EAED-4718-99FB-9676990F1F63}" dt="2020-11-12T04:54:28.306" v="136" actId="14100"/>
          <ac:cxnSpMkLst>
            <pc:docMk/>
            <pc:sldMk cId="3137593534" sldId="261"/>
            <ac:cxnSpMk id="17" creationId="{1DB11C96-F903-4516-B29E-5DA5089DB7A6}"/>
          </ac:cxnSpMkLst>
        </pc:cxnChg>
        <pc:cxnChg chg="add mod">
          <ac:chgData name="LIN Yu-hui" userId="S::yhlin.2019@mitb.smu.edu.sg::ddbf880d-3e79-4443-968d-0edf0b7422fd" providerId="AD" clId="Web-{B82DD953-EAED-4718-99FB-9676990F1F63}" dt="2020-11-12T04:55:26.527" v="148" actId="14100"/>
          <ac:cxnSpMkLst>
            <pc:docMk/>
            <pc:sldMk cId="3137593534" sldId="261"/>
            <ac:cxnSpMk id="18" creationId="{B703738C-D700-4B3B-BD5F-4DB97A326001}"/>
          </ac:cxnSpMkLst>
        </pc:cxnChg>
        <pc:cxnChg chg="add mod">
          <ac:chgData name="LIN Yu-hui" userId="S::yhlin.2019@mitb.smu.edu.sg::ddbf880d-3e79-4443-968d-0edf0b7422fd" providerId="AD" clId="Web-{B82DD953-EAED-4718-99FB-9676990F1F63}" dt="2020-11-12T04:55:19.401" v="147" actId="14100"/>
          <ac:cxnSpMkLst>
            <pc:docMk/>
            <pc:sldMk cId="3137593534" sldId="261"/>
            <ac:cxnSpMk id="19" creationId="{3E6AAD90-F53F-439A-B617-83BA7AAD0830}"/>
          </ac:cxnSpMkLst>
        </pc:cxnChg>
        <pc:cxnChg chg="add mod">
          <ac:chgData name="LIN Yu-hui" userId="S::yhlin.2019@mitb.smu.edu.sg::ddbf880d-3e79-4443-968d-0edf0b7422fd" providerId="AD" clId="Web-{B82DD953-EAED-4718-99FB-9676990F1F63}" dt="2020-11-12T04:55:01.307" v="145" actId="14100"/>
          <ac:cxnSpMkLst>
            <pc:docMk/>
            <pc:sldMk cId="3137593534" sldId="261"/>
            <ac:cxnSpMk id="20" creationId="{29404D11-5766-461C-B82B-20A5DA1E9507}"/>
          </ac:cxnSpMkLst>
        </pc:cxnChg>
      </pc:sldChg>
    </pc:docChg>
  </pc:docChgLst>
  <pc:docChgLst>
    <pc:chgData name="SHI Yawen" userId="003ab810-7108-4a5c-a702-9e7d816e7908" providerId="ADAL" clId="{4621E82D-8ABE-4548-B581-5C33F5F1E831}"/>
    <pc:docChg chg="undo custSel modSld">
      <pc:chgData name="SHI Yawen" userId="003ab810-7108-4a5c-a702-9e7d816e7908" providerId="ADAL" clId="{4621E82D-8ABE-4548-B581-5C33F5F1E831}" dt="2020-11-15T07:55:37.747" v="1014"/>
      <pc:docMkLst>
        <pc:docMk/>
      </pc:docMkLst>
      <pc:sldChg chg="addSp delSp modSp mod modNotesTx">
        <pc:chgData name="SHI Yawen" userId="003ab810-7108-4a5c-a702-9e7d816e7908" providerId="ADAL" clId="{4621E82D-8ABE-4548-B581-5C33F5F1E831}" dt="2020-11-15T07:55:37.747" v="1014"/>
        <pc:sldMkLst>
          <pc:docMk/>
          <pc:sldMk cId="1798770748" sldId="262"/>
        </pc:sldMkLst>
        <pc:spChg chg="mod">
          <ac:chgData name="SHI Yawen" userId="003ab810-7108-4a5c-a702-9e7d816e7908" providerId="ADAL" clId="{4621E82D-8ABE-4548-B581-5C33F5F1E831}" dt="2020-11-13T17:12:14.297" v="727" actId="14100"/>
          <ac:spMkLst>
            <pc:docMk/>
            <pc:sldMk cId="1798770748" sldId="262"/>
            <ac:spMk id="6" creationId="{BA382366-242B-4FEF-8B4F-E6F88DB9F2C9}"/>
          </ac:spMkLst>
        </pc:spChg>
        <pc:spChg chg="add mod">
          <ac:chgData name="SHI Yawen" userId="003ab810-7108-4a5c-a702-9e7d816e7908" providerId="ADAL" clId="{4621E82D-8ABE-4548-B581-5C33F5F1E831}" dt="2020-11-13T17:15:32.220" v="750" actId="1076"/>
          <ac:spMkLst>
            <pc:docMk/>
            <pc:sldMk cId="1798770748" sldId="262"/>
            <ac:spMk id="8" creationId="{1F2AA8F8-C064-4D52-99AC-7A75D2DC0479}"/>
          </ac:spMkLst>
        </pc:spChg>
        <pc:spChg chg="add del mod">
          <ac:chgData name="SHI Yawen" userId="003ab810-7108-4a5c-a702-9e7d816e7908" providerId="ADAL" clId="{4621E82D-8ABE-4548-B581-5C33F5F1E831}" dt="2020-11-12T13:47:08.886" v="114"/>
          <ac:spMkLst>
            <pc:docMk/>
            <pc:sldMk cId="1798770748" sldId="262"/>
            <ac:spMk id="10" creationId="{9A68EA00-EF0A-402E-AB16-ACBE567DF4E6}"/>
          </ac:spMkLst>
        </pc:spChg>
        <pc:spChg chg="add del mod">
          <ac:chgData name="SHI Yawen" userId="003ab810-7108-4a5c-a702-9e7d816e7908" providerId="ADAL" clId="{4621E82D-8ABE-4548-B581-5C33F5F1E831}" dt="2020-11-12T13:47:08.890" v="116"/>
          <ac:spMkLst>
            <pc:docMk/>
            <pc:sldMk cId="1798770748" sldId="262"/>
            <ac:spMk id="11" creationId="{E6B9DCC5-289F-4F2F-996E-60D37ED1AF09}"/>
          </ac:spMkLst>
        </pc:spChg>
        <pc:spChg chg="add mod">
          <ac:chgData name="SHI Yawen" userId="003ab810-7108-4a5c-a702-9e7d816e7908" providerId="ADAL" clId="{4621E82D-8ABE-4548-B581-5C33F5F1E831}" dt="2020-11-12T14:03:07.673" v="446" actId="164"/>
          <ac:spMkLst>
            <pc:docMk/>
            <pc:sldMk cId="1798770748" sldId="262"/>
            <ac:spMk id="12" creationId="{58336F87-6AAD-444F-B644-1432ECBBDD45}"/>
          </ac:spMkLst>
        </pc:spChg>
        <pc:spChg chg="add mod">
          <ac:chgData name="SHI Yawen" userId="003ab810-7108-4a5c-a702-9e7d816e7908" providerId="ADAL" clId="{4621E82D-8ABE-4548-B581-5C33F5F1E831}" dt="2020-11-12T14:03:07.673" v="446" actId="164"/>
          <ac:spMkLst>
            <pc:docMk/>
            <pc:sldMk cId="1798770748" sldId="262"/>
            <ac:spMk id="15" creationId="{020C1CFC-556C-4202-BF46-9C2DD2F402E3}"/>
          </ac:spMkLst>
        </pc:spChg>
        <pc:spChg chg="add mod">
          <ac:chgData name="SHI Yawen" userId="003ab810-7108-4a5c-a702-9e7d816e7908" providerId="ADAL" clId="{4621E82D-8ABE-4548-B581-5C33F5F1E831}" dt="2020-11-12T14:03:07.673" v="446" actId="164"/>
          <ac:spMkLst>
            <pc:docMk/>
            <pc:sldMk cId="1798770748" sldId="262"/>
            <ac:spMk id="16" creationId="{9BE415B6-C190-43EF-93E1-4DA23FCC52D0}"/>
          </ac:spMkLst>
        </pc:spChg>
        <pc:spChg chg="mod">
          <ac:chgData name="SHI Yawen" userId="003ab810-7108-4a5c-a702-9e7d816e7908" providerId="ADAL" clId="{4621E82D-8ABE-4548-B581-5C33F5F1E831}" dt="2020-11-13T17:09:11.232" v="709" actId="207"/>
          <ac:spMkLst>
            <pc:docMk/>
            <pc:sldMk cId="1798770748" sldId="262"/>
            <ac:spMk id="25" creationId="{04AEDCBA-1E99-48BB-BCA4-EB6408988C80}"/>
          </ac:spMkLst>
        </pc:spChg>
        <pc:spChg chg="mod">
          <ac:chgData name="SHI Yawen" userId="003ab810-7108-4a5c-a702-9e7d816e7908" providerId="ADAL" clId="{4621E82D-8ABE-4548-B581-5C33F5F1E831}" dt="2020-11-13T17:09:33.881" v="711" actId="208"/>
          <ac:spMkLst>
            <pc:docMk/>
            <pc:sldMk cId="1798770748" sldId="262"/>
            <ac:spMk id="28" creationId="{EB54BEE7-A16F-44D8-BE23-A69AD5055504}"/>
          </ac:spMkLst>
        </pc:spChg>
        <pc:spChg chg="add mod">
          <ac:chgData name="SHI Yawen" userId="003ab810-7108-4a5c-a702-9e7d816e7908" providerId="ADAL" clId="{4621E82D-8ABE-4548-B581-5C33F5F1E831}" dt="2020-11-13T17:11:02.456" v="719" actId="1076"/>
          <ac:spMkLst>
            <pc:docMk/>
            <pc:sldMk cId="1798770748" sldId="262"/>
            <ac:spMk id="32" creationId="{EC66D1AE-C879-4015-B37D-81400976CB5E}"/>
          </ac:spMkLst>
        </pc:spChg>
        <pc:spChg chg="mod">
          <ac:chgData name="SHI Yawen" userId="003ab810-7108-4a5c-a702-9e7d816e7908" providerId="ADAL" clId="{4621E82D-8ABE-4548-B581-5C33F5F1E831}" dt="2020-11-15T07:51:56.538" v="1012" actId="14100"/>
          <ac:spMkLst>
            <pc:docMk/>
            <pc:sldMk cId="1798770748" sldId="262"/>
            <ac:spMk id="37" creationId="{5F930BFA-37C7-465F-B020-E50F0CEADB73}"/>
          </ac:spMkLst>
        </pc:spChg>
        <pc:spChg chg="add mod">
          <ac:chgData name="SHI Yawen" userId="003ab810-7108-4a5c-a702-9e7d816e7908" providerId="ADAL" clId="{4621E82D-8ABE-4548-B581-5C33F5F1E831}" dt="2020-11-13T17:10:24.745" v="714" actId="1076"/>
          <ac:spMkLst>
            <pc:docMk/>
            <pc:sldMk cId="1798770748" sldId="262"/>
            <ac:spMk id="41" creationId="{B06D3672-D143-4B00-BD83-034318861BC9}"/>
          </ac:spMkLst>
        </pc:spChg>
        <pc:spChg chg="add mod">
          <ac:chgData name="SHI Yawen" userId="003ab810-7108-4a5c-a702-9e7d816e7908" providerId="ADAL" clId="{4621E82D-8ABE-4548-B581-5C33F5F1E831}" dt="2020-11-12T14:27:02.697" v="681" actId="404"/>
          <ac:spMkLst>
            <pc:docMk/>
            <pc:sldMk cId="1798770748" sldId="262"/>
            <ac:spMk id="49" creationId="{7DD56116-1BBA-446B-8B59-7A8C72AED563}"/>
          </ac:spMkLst>
        </pc:spChg>
        <pc:grpChg chg="mod">
          <ac:chgData name="SHI Yawen" userId="003ab810-7108-4a5c-a702-9e7d816e7908" providerId="ADAL" clId="{4621E82D-8ABE-4548-B581-5C33F5F1E831}" dt="2020-11-13T17:09:11.232" v="709" actId="207"/>
          <ac:grpSpMkLst>
            <pc:docMk/>
            <pc:sldMk cId="1798770748" sldId="262"/>
            <ac:grpSpMk id="13" creationId="{09AA9A7D-E9C1-4F3B-AEB6-AF8D0F4E0F57}"/>
          </ac:grpSpMkLst>
        </pc:grpChg>
        <pc:grpChg chg="add mod">
          <ac:chgData name="SHI Yawen" userId="003ab810-7108-4a5c-a702-9e7d816e7908" providerId="ADAL" clId="{4621E82D-8ABE-4548-B581-5C33F5F1E831}" dt="2020-11-12T14:03:23.577" v="448" actId="164"/>
          <ac:grpSpMkLst>
            <pc:docMk/>
            <pc:sldMk cId="1798770748" sldId="262"/>
            <ac:grpSpMk id="47" creationId="{53F19D3C-ADEE-4CFE-8FF8-5F8F9CD78933}"/>
          </ac:grpSpMkLst>
        </pc:grpChg>
        <pc:grpChg chg="add mod">
          <ac:chgData name="SHI Yawen" userId="003ab810-7108-4a5c-a702-9e7d816e7908" providerId="ADAL" clId="{4621E82D-8ABE-4548-B581-5C33F5F1E831}" dt="2020-11-13T17:11:57.990" v="724" actId="1076"/>
          <ac:grpSpMkLst>
            <pc:docMk/>
            <pc:sldMk cId="1798770748" sldId="262"/>
            <ac:grpSpMk id="48" creationId="{8E226043-13B4-41D5-AA98-B02FF55C7D33}"/>
          </ac:grpSpMkLst>
        </pc:grpChg>
        <pc:picChg chg="add del mod modCrop">
          <ac:chgData name="SHI Yawen" userId="003ab810-7108-4a5c-a702-9e7d816e7908" providerId="ADAL" clId="{4621E82D-8ABE-4548-B581-5C33F5F1E831}" dt="2020-11-12T13:31:23.462" v="44" actId="478"/>
          <ac:picMkLst>
            <pc:docMk/>
            <pc:sldMk cId="1798770748" sldId="262"/>
            <ac:picMk id="2" creationId="{821AE0DA-FCF8-4653-B914-2AF02E200D44}"/>
          </ac:picMkLst>
        </pc:picChg>
        <pc:picChg chg="mod">
          <ac:chgData name="SHI Yawen" userId="003ab810-7108-4a5c-a702-9e7d816e7908" providerId="ADAL" clId="{4621E82D-8ABE-4548-B581-5C33F5F1E831}" dt="2020-11-13T17:15:15.314" v="746" actId="1035"/>
          <ac:picMkLst>
            <pc:docMk/>
            <pc:sldMk cId="1798770748" sldId="262"/>
            <ac:picMk id="2" creationId="{9FF5051F-37E8-42C6-8C10-189E8870D747}"/>
          </ac:picMkLst>
        </pc:picChg>
        <pc:picChg chg="add del mod modCrop">
          <ac:chgData name="SHI Yawen" userId="003ab810-7108-4a5c-a702-9e7d816e7908" providerId="ADAL" clId="{4621E82D-8ABE-4548-B581-5C33F5F1E831}" dt="2020-11-12T13:34:32.588" v="67" actId="478"/>
          <ac:picMkLst>
            <pc:docMk/>
            <pc:sldMk cId="1798770748" sldId="262"/>
            <ac:picMk id="6" creationId="{8E963883-FA10-47F3-96C5-47AA9A47DE13}"/>
          </ac:picMkLst>
        </pc:picChg>
        <pc:picChg chg="add del mod modCrop">
          <ac:chgData name="SHI Yawen" userId="003ab810-7108-4a5c-a702-9e7d816e7908" providerId="ADAL" clId="{4621E82D-8ABE-4548-B581-5C33F5F1E831}" dt="2020-11-12T13:45:31.179" v="89" actId="478"/>
          <ac:picMkLst>
            <pc:docMk/>
            <pc:sldMk cId="1798770748" sldId="262"/>
            <ac:picMk id="7" creationId="{BDB2EB40-D430-4E9A-BA5E-48CD973CC3C0}"/>
          </ac:picMkLst>
        </pc:picChg>
        <pc:picChg chg="mod">
          <ac:chgData name="SHI Yawen" userId="003ab810-7108-4a5c-a702-9e7d816e7908" providerId="ADAL" clId="{4621E82D-8ABE-4548-B581-5C33F5F1E831}" dt="2020-11-13T17:15:22.963" v="749" actId="14100"/>
          <ac:picMkLst>
            <pc:docMk/>
            <pc:sldMk cId="1798770748" sldId="262"/>
            <ac:picMk id="7" creationId="{F10E6D86-BBE2-4306-AA87-BA1004929CC3}"/>
          </ac:picMkLst>
        </pc:picChg>
        <pc:picChg chg="add mod">
          <ac:chgData name="SHI Yawen" userId="003ab810-7108-4a5c-a702-9e7d816e7908" providerId="ADAL" clId="{4621E82D-8ABE-4548-B581-5C33F5F1E831}" dt="2020-11-12T14:27:21.472" v="696" actId="1038"/>
          <ac:picMkLst>
            <pc:docMk/>
            <pc:sldMk cId="1798770748" sldId="262"/>
            <ac:picMk id="9" creationId="{26BEA0D8-67AD-4A97-A539-A58D17E1B28C}"/>
          </ac:picMkLst>
        </pc:picChg>
        <pc:picChg chg="add del mod">
          <ac:chgData name="SHI Yawen" userId="003ab810-7108-4a5c-a702-9e7d816e7908" providerId="ADAL" clId="{4621E82D-8ABE-4548-B581-5C33F5F1E831}" dt="2020-11-12T13:47:28.452" v="122"/>
          <ac:picMkLst>
            <pc:docMk/>
            <pc:sldMk cId="1798770748" sldId="262"/>
            <ac:picMk id="14" creationId="{7E4D1BBA-25DA-447E-AC8F-CA7C4620AA92}"/>
          </ac:picMkLst>
        </pc:picChg>
        <pc:picChg chg="mod">
          <ac:chgData name="SHI Yawen" userId="003ab810-7108-4a5c-a702-9e7d816e7908" providerId="ADAL" clId="{4621E82D-8ABE-4548-B581-5C33F5F1E831}" dt="2020-11-13T17:42:59.327" v="1007"/>
          <ac:picMkLst>
            <pc:docMk/>
            <pc:sldMk cId="1798770748" sldId="262"/>
            <ac:picMk id="24" creationId="{C3D3A01F-50D5-425B-A620-0CBF5DD75513}"/>
          </ac:picMkLst>
        </pc:picChg>
        <pc:picChg chg="mod">
          <ac:chgData name="SHI Yawen" userId="003ab810-7108-4a5c-a702-9e7d816e7908" providerId="ADAL" clId="{4621E82D-8ABE-4548-B581-5C33F5F1E831}" dt="2020-11-13T17:41:41.487" v="1002"/>
          <ac:picMkLst>
            <pc:docMk/>
            <pc:sldMk cId="1798770748" sldId="262"/>
            <ac:picMk id="35" creationId="{E15984BD-DD10-45C1-9734-FE67B88692F2}"/>
          </ac:picMkLst>
        </pc:picChg>
        <pc:picChg chg="add mod modCrop">
          <ac:chgData name="SHI Yawen" userId="003ab810-7108-4a5c-a702-9e7d816e7908" providerId="ADAL" clId="{4621E82D-8ABE-4548-B581-5C33F5F1E831}" dt="2020-11-12T14:30:08.505" v="705" actId="1038"/>
          <ac:picMkLst>
            <pc:docMk/>
            <pc:sldMk cId="1798770748" sldId="262"/>
            <ac:picMk id="51" creationId="{B1E05C53-028B-4CCB-A21F-B4126942D69A}"/>
          </ac:picMkLst>
        </pc:picChg>
        <pc:picChg chg="add del mod">
          <ac:chgData name="SHI Yawen" userId="003ab810-7108-4a5c-a702-9e7d816e7908" providerId="ADAL" clId="{4621E82D-8ABE-4548-B581-5C33F5F1E831}" dt="2020-11-12T13:33:56.009" v="58" actId="478"/>
          <ac:picMkLst>
            <pc:docMk/>
            <pc:sldMk cId="1798770748" sldId="262"/>
            <ac:picMk id="1026" creationId="{B0D3E451-5256-4EB3-92A9-E3BBB1C6E748}"/>
          </ac:picMkLst>
        </pc:picChg>
        <pc:picChg chg="add mod">
          <ac:chgData name="SHI Yawen" userId="003ab810-7108-4a5c-a702-9e7d816e7908" providerId="ADAL" clId="{4621E82D-8ABE-4548-B581-5C33F5F1E831}" dt="2020-11-12T14:21:04.251" v="652" actId="14100"/>
          <ac:picMkLst>
            <pc:docMk/>
            <pc:sldMk cId="1798770748" sldId="262"/>
            <ac:picMk id="1028" creationId="{85811AFC-A7DD-48B8-A078-33BC05719161}"/>
          </ac:picMkLst>
        </pc:picChg>
        <pc:picChg chg="add mod">
          <ac:chgData name="SHI Yawen" userId="003ab810-7108-4a5c-a702-9e7d816e7908" providerId="ADAL" clId="{4621E82D-8ABE-4548-B581-5C33F5F1E831}" dt="2020-11-12T14:20:59.762" v="650" actId="14100"/>
          <ac:picMkLst>
            <pc:docMk/>
            <pc:sldMk cId="1798770748" sldId="262"/>
            <ac:picMk id="1030" creationId="{84A7E968-CED0-4D32-B9B2-A7D0A6240646}"/>
          </ac:picMkLst>
        </pc:picChg>
        <pc:picChg chg="add del mod">
          <ac:chgData name="SHI Yawen" userId="003ab810-7108-4a5c-a702-9e7d816e7908" providerId="ADAL" clId="{4621E82D-8ABE-4548-B581-5C33F5F1E831}" dt="2020-11-12T13:33:47.271" v="55" actId="478"/>
          <ac:picMkLst>
            <pc:docMk/>
            <pc:sldMk cId="1798770748" sldId="262"/>
            <ac:picMk id="1032" creationId="{9973F7E8-7069-49D0-8D70-26A3FDB1888D}"/>
          </ac:picMkLst>
        </pc:picChg>
        <pc:cxnChg chg="add mod">
          <ac:chgData name="SHI Yawen" userId="003ab810-7108-4a5c-a702-9e7d816e7908" providerId="ADAL" clId="{4621E82D-8ABE-4548-B581-5C33F5F1E831}" dt="2020-11-13T17:11:13.243" v="721" actId="14100"/>
          <ac:cxnSpMkLst>
            <pc:docMk/>
            <pc:sldMk cId="1798770748" sldId="262"/>
            <ac:cxnSpMk id="18" creationId="{64495AE6-CF59-45F7-97AB-C11CFBACE3A3}"/>
          </ac:cxnSpMkLst>
        </pc:cxnChg>
        <pc:cxnChg chg="add del mod">
          <ac:chgData name="SHI Yawen" userId="003ab810-7108-4a5c-a702-9e7d816e7908" providerId="ADAL" clId="{4621E82D-8ABE-4548-B581-5C33F5F1E831}" dt="2020-11-12T13:53:58.993" v="273" actId="478"/>
          <ac:cxnSpMkLst>
            <pc:docMk/>
            <pc:sldMk cId="1798770748" sldId="262"/>
            <ac:cxnSpMk id="25" creationId="{7F19880D-1579-4A6B-A8FB-5C422506F889}"/>
          </ac:cxnSpMkLst>
        </pc:cxnChg>
        <pc:cxnChg chg="add mod">
          <ac:chgData name="SHI Yawen" userId="003ab810-7108-4a5c-a702-9e7d816e7908" providerId="ADAL" clId="{4621E82D-8ABE-4548-B581-5C33F5F1E831}" dt="2020-11-13T17:11:07.146" v="720" actId="14100"/>
          <ac:cxnSpMkLst>
            <pc:docMk/>
            <pc:sldMk cId="1798770748" sldId="262"/>
            <ac:cxnSpMk id="29" creationId="{412B5C82-2DF4-4946-9BB0-19C3F8CC4C24}"/>
          </ac:cxnSpMkLst>
        </pc:cxnChg>
        <pc:cxnChg chg="add mod">
          <ac:chgData name="SHI Yawen" userId="003ab810-7108-4a5c-a702-9e7d816e7908" providerId="ADAL" clId="{4621E82D-8ABE-4548-B581-5C33F5F1E831}" dt="2020-11-13T17:10:41.340" v="716" actId="14100"/>
          <ac:cxnSpMkLst>
            <pc:docMk/>
            <pc:sldMk cId="1798770748" sldId="262"/>
            <ac:cxnSpMk id="31" creationId="{90E42D30-73C8-4515-8B97-EB9B97CCB75F}"/>
          </ac:cxnSpMkLst>
        </pc:cxnChg>
        <pc:cxnChg chg="add mod">
          <ac:chgData name="SHI Yawen" userId="003ab810-7108-4a5c-a702-9e7d816e7908" providerId="ADAL" clId="{4621E82D-8ABE-4548-B581-5C33F5F1E831}" dt="2020-11-13T17:12:02.354" v="725" actId="14100"/>
          <ac:cxnSpMkLst>
            <pc:docMk/>
            <pc:sldMk cId="1798770748" sldId="262"/>
            <ac:cxnSpMk id="44" creationId="{40ECD2C6-99E4-4097-BB56-8B2679C96537}"/>
          </ac:cxnSpMkLst>
        </pc:cxnChg>
      </pc:sldChg>
      <pc:sldChg chg="modSp mod">
        <pc:chgData name="SHI Yawen" userId="003ab810-7108-4a5c-a702-9e7d816e7908" providerId="ADAL" clId="{4621E82D-8ABE-4548-B581-5C33F5F1E831}" dt="2020-11-12T14:12:59.212" v="602" actId="20577"/>
        <pc:sldMkLst>
          <pc:docMk/>
          <pc:sldMk cId="3320722669" sldId="263"/>
        </pc:sldMkLst>
        <pc:spChg chg="mod">
          <ac:chgData name="SHI Yawen" userId="003ab810-7108-4a5c-a702-9e7d816e7908" providerId="ADAL" clId="{4621E82D-8ABE-4548-B581-5C33F5F1E831}" dt="2020-11-12T14:12:59.212" v="602" actId="20577"/>
          <ac:spMkLst>
            <pc:docMk/>
            <pc:sldMk cId="3320722669" sldId="263"/>
            <ac:spMk id="85" creationId="{59A5A662-E77F-417F-9CAA-E4BCF25EEC87}"/>
          </ac:spMkLst>
        </pc:spChg>
      </pc:sldChg>
      <pc:sldChg chg="modSp mod">
        <pc:chgData name="SHI Yawen" userId="003ab810-7108-4a5c-a702-9e7d816e7908" providerId="ADAL" clId="{4621E82D-8ABE-4548-B581-5C33F5F1E831}" dt="2020-11-13T17:40:11.709" v="1001" actId="20577"/>
        <pc:sldMkLst>
          <pc:docMk/>
          <pc:sldMk cId="120168624" sldId="265"/>
        </pc:sldMkLst>
        <pc:graphicFrameChg chg="mod modGraphic">
          <ac:chgData name="SHI Yawen" userId="003ab810-7108-4a5c-a702-9e7d816e7908" providerId="ADAL" clId="{4621E82D-8ABE-4548-B581-5C33F5F1E831}" dt="2020-11-13T17:40:11.709" v="1001" actId="20577"/>
          <ac:graphicFrameMkLst>
            <pc:docMk/>
            <pc:sldMk cId="120168624" sldId="265"/>
            <ac:graphicFrameMk id="7" creationId="{26E97384-B3AB-4369-AA1A-3C0819D3A72A}"/>
          </ac:graphicFrameMkLst>
        </pc:graphicFrameChg>
      </pc:sldChg>
    </pc:docChg>
  </pc:docChgLst>
  <pc:docChgLst>
    <pc:chgData name="TSAO Yu-lun" userId="S::yltsao.2019@mitb.smu.edu.sg::478dca72-c46a-40fd-893d-64672ba0b2f9" providerId="AD" clId="Web-{5F3B9C50-0024-48D8-B760-8F18AF248719}"/>
    <pc:docChg chg="modSld">
      <pc:chgData name="TSAO Yu-lun" userId="S::yltsao.2019@mitb.smu.edu.sg::478dca72-c46a-40fd-893d-64672ba0b2f9" providerId="AD" clId="Web-{5F3B9C50-0024-48D8-B760-8F18AF248719}" dt="2020-11-15T08:59:32.190" v="3" actId="20577"/>
      <pc:docMkLst>
        <pc:docMk/>
      </pc:docMkLst>
      <pc:sldChg chg="modSp">
        <pc:chgData name="TSAO Yu-lun" userId="S::yltsao.2019@mitb.smu.edu.sg::478dca72-c46a-40fd-893d-64672ba0b2f9" providerId="AD" clId="Web-{5F3B9C50-0024-48D8-B760-8F18AF248719}" dt="2020-11-15T08:59:32.190" v="2" actId="20577"/>
        <pc:sldMkLst>
          <pc:docMk/>
          <pc:sldMk cId="1940052595" sldId="264"/>
        </pc:sldMkLst>
        <pc:spChg chg="mod">
          <ac:chgData name="TSAO Yu-lun" userId="S::yltsao.2019@mitb.smu.edu.sg::478dca72-c46a-40fd-893d-64672ba0b2f9" providerId="AD" clId="Web-{5F3B9C50-0024-48D8-B760-8F18AF248719}" dt="2020-11-15T08:59:32.190" v="2" actId="20577"/>
          <ac:spMkLst>
            <pc:docMk/>
            <pc:sldMk cId="1940052595" sldId="264"/>
            <ac:spMk id="10" creationId="{6388916A-851E-4804-A7DC-A23D4B23D63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Light"/>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Light"/>
              </a:defRPr>
            </a:lvl1pPr>
          </a:lstStyle>
          <a:p>
            <a:fld id="{EFC10EE1-B198-C942-8235-326C972CBB30}" type="datetimeFigureOut">
              <a:rPr lang="en-US" smtClean="0"/>
              <a:pPr/>
              <a:t>11/15/2020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Light"/>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Light"/>
              </a:defRPr>
            </a:lvl1pPr>
          </a:lstStyle>
          <a:p>
            <a:fld id="{006BE02D-20C0-F840-AFAC-BEA99C74FDC2}" type="slidenum">
              <a:rPr lang="en-US" smtClean="0"/>
              <a:pPr/>
              <a:t>‹#›</a:t>
            </a:fld>
            <a:endParaRPr lang="en-US"/>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kern="1200">
        <a:solidFill>
          <a:schemeClr val="tx1"/>
        </a:solidFill>
        <a:latin typeface="Calibri Light"/>
        <a:ea typeface="+mn-ea"/>
        <a:cs typeface="+mn-cs"/>
      </a:defRPr>
    </a:lvl1pPr>
    <a:lvl2pPr marL="914217" algn="l" defTabSz="914217" rtl="0" eaLnBrk="1" latinLnBrk="0" hangingPunct="1">
      <a:defRPr sz="2400" kern="1200">
        <a:solidFill>
          <a:schemeClr val="tx1"/>
        </a:solidFill>
        <a:latin typeface="Calibri Light"/>
        <a:ea typeface="+mn-ea"/>
        <a:cs typeface="+mn-cs"/>
      </a:defRPr>
    </a:lvl2pPr>
    <a:lvl3pPr marL="1828434" algn="l" defTabSz="914217" rtl="0" eaLnBrk="1" latinLnBrk="0" hangingPunct="1">
      <a:defRPr sz="2400" kern="1200">
        <a:solidFill>
          <a:schemeClr val="tx1"/>
        </a:solidFill>
        <a:latin typeface="Calibri Light"/>
        <a:ea typeface="+mn-ea"/>
        <a:cs typeface="+mn-cs"/>
      </a:defRPr>
    </a:lvl3pPr>
    <a:lvl4pPr marL="2742651" algn="l" defTabSz="914217" rtl="0" eaLnBrk="1" latinLnBrk="0" hangingPunct="1">
      <a:defRPr sz="2400" kern="1200">
        <a:solidFill>
          <a:schemeClr val="tx1"/>
        </a:solidFill>
        <a:latin typeface="Calibri Light"/>
        <a:ea typeface="+mn-ea"/>
        <a:cs typeface="+mn-cs"/>
      </a:defRPr>
    </a:lvl4pPr>
    <a:lvl5pPr marL="3656868" algn="l" defTabSz="914217" rtl="0" eaLnBrk="1" latinLnBrk="0" hangingPunct="1">
      <a:defRPr sz="2400" kern="1200">
        <a:solidFill>
          <a:schemeClr val="tx1"/>
        </a:solidFill>
        <a:latin typeface="Calibri Light"/>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5C73934-D492-4443-9427-018DE5D6DDA5}" type="slidenum">
              <a:rPr lang="en-US" smtClean="0"/>
              <a:t>1</a:t>
            </a:fld>
            <a:endParaRPr lang="en-US"/>
          </a:p>
        </p:txBody>
      </p:sp>
    </p:spTree>
    <p:extLst>
      <p:ext uri="{BB962C8B-B14F-4D97-AF65-F5344CB8AC3E}">
        <p14:creationId xmlns:p14="http://schemas.microsoft.com/office/powerpoint/2010/main" val="897818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a:t>BP1: </a:t>
            </a:r>
          </a:p>
          <a:p>
            <a:pPr marL="0" marR="0" lvl="0" indent="0" algn="l" defTabSz="914217" rtl="0" eaLnBrk="1" fontAlgn="auto" latinLnBrk="0" hangingPunct="1">
              <a:lnSpc>
                <a:spcPct val="100000"/>
              </a:lnSpc>
              <a:spcBef>
                <a:spcPts val="0"/>
              </a:spcBef>
              <a:spcAft>
                <a:spcPts val="0"/>
              </a:spcAft>
              <a:buClrTx/>
              <a:buSzTx/>
              <a:buFontTx/>
              <a:buNone/>
              <a:tabLst/>
              <a:defRPr/>
            </a:pPr>
            <a:r>
              <a:rPr lang="en-US"/>
              <a:t>In the current data-rich environment, more and more businesses attempt to understand their customers better through the use of customer analytics to bring their service to a higher level.</a:t>
            </a:r>
            <a:br>
              <a:rPr lang="en-US"/>
            </a:br>
            <a:r>
              <a:rPr lang="en-US"/>
              <a:t>Expedia, as an online booking platform, with over 600 million monthly users on its site and accommodations in more than 200 countries, is likely to be interested in retaining customers and hotel merchants. </a:t>
            </a:r>
          </a:p>
          <a:p>
            <a:endParaRPr lang="en-SG"/>
          </a:p>
          <a:p>
            <a:endParaRPr lang="en-SG"/>
          </a:p>
          <a:p>
            <a:endParaRPr lang="en-SG"/>
          </a:p>
        </p:txBody>
      </p:sp>
      <p:sp>
        <p:nvSpPr>
          <p:cNvPr id="4" name="Slide Number Placeholder 3"/>
          <p:cNvSpPr>
            <a:spLocks noGrp="1"/>
          </p:cNvSpPr>
          <p:nvPr>
            <p:ph type="sldNum" sz="quarter" idx="5"/>
          </p:nvPr>
        </p:nvSpPr>
        <p:spPr/>
        <p:txBody>
          <a:bodyPr/>
          <a:lstStyle/>
          <a:p>
            <a:fld id="{006BE02D-20C0-F840-AFAC-BEA99C74FDC2}" type="slidenum">
              <a:rPr lang="en-US" smtClean="0"/>
              <a:pPr/>
              <a:t>3</a:t>
            </a:fld>
            <a:endParaRPr lang="en-US"/>
          </a:p>
        </p:txBody>
      </p:sp>
    </p:spTree>
    <p:extLst>
      <p:ext uri="{BB962C8B-B14F-4D97-AF65-F5344CB8AC3E}">
        <p14:creationId xmlns:p14="http://schemas.microsoft.com/office/powerpoint/2010/main" val="1757228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a:t>Hotel</a:t>
            </a:r>
            <a:r>
              <a:rPr lang="en-AU"/>
              <a:t> _</a:t>
            </a:r>
            <a:r>
              <a:rPr lang="en-AU" b="1"/>
              <a:t>cluster</a:t>
            </a:r>
            <a:r>
              <a:rPr lang="en-AU"/>
              <a:t>: </a:t>
            </a:r>
            <a:r>
              <a:rPr lang="en-US" sz="2400" b="0" i="0" kern="1200">
                <a:solidFill>
                  <a:schemeClr val="tx1"/>
                </a:solidFill>
                <a:effectLst/>
                <a:latin typeface="Calibri Light"/>
                <a:ea typeface="+mn-ea"/>
                <a:cs typeface="+mn-cs"/>
              </a:rPr>
              <a:t>Expedia has in-house algorithms to form hotel clusters, where similar hotels for a search (based on historical price, customer star ratings, geographical locations relative to city center, </a:t>
            </a:r>
            <a:r>
              <a:rPr lang="en-US" sz="2400" b="0" i="0" kern="1200" err="1">
                <a:solidFill>
                  <a:schemeClr val="tx1"/>
                </a:solidFill>
                <a:effectLst/>
                <a:latin typeface="Calibri Light"/>
                <a:ea typeface="+mn-ea"/>
                <a:cs typeface="+mn-cs"/>
              </a:rPr>
              <a:t>etc</a:t>
            </a:r>
            <a:r>
              <a:rPr lang="en-US" sz="2400" b="0" i="0" kern="1200">
                <a:solidFill>
                  <a:schemeClr val="tx1"/>
                </a:solidFill>
                <a:effectLst/>
                <a:latin typeface="Calibri Light"/>
                <a:ea typeface="+mn-ea"/>
                <a:cs typeface="+mn-cs"/>
              </a:rPr>
              <a:t>) are grouped together. These hotel clusters serve as good identifiers to which types of hotels people are going to book, while avoiding outliers such as new hotels that don't have historical data.</a:t>
            </a:r>
          </a:p>
          <a:p>
            <a:endParaRPr lang="en-US" sz="2400" b="1" i="0" kern="1200">
              <a:solidFill>
                <a:schemeClr val="tx1"/>
              </a:solidFill>
              <a:effectLst/>
              <a:latin typeface="Calibri Light"/>
              <a:ea typeface="+mn-ea"/>
              <a:cs typeface="+mn-cs"/>
            </a:endParaRPr>
          </a:p>
          <a:p>
            <a:r>
              <a:rPr lang="en-US" altLang="zh-CN" sz="2400" b="1" i="0" kern="1200">
                <a:solidFill>
                  <a:schemeClr val="tx1"/>
                </a:solidFill>
                <a:effectLst/>
                <a:latin typeface="Calibri Light"/>
                <a:ea typeface="+mn-ea"/>
                <a:cs typeface="+mn-cs"/>
              </a:rPr>
              <a:t>Red box Animation:</a:t>
            </a:r>
          </a:p>
          <a:p>
            <a:r>
              <a:rPr lang="en-US" sz="2400" b="0" i="0" kern="1200">
                <a:solidFill>
                  <a:schemeClr val="tx1"/>
                </a:solidFill>
                <a:effectLst/>
                <a:latin typeface="Calibri Light"/>
                <a:ea typeface="+mn-ea"/>
                <a:cs typeface="+mn-cs"/>
              </a:rPr>
              <a:t>One caveat of our dataset is that: given the data is provided by Expedia, for confidentiality purposes, for the </a:t>
            </a:r>
            <a:r>
              <a:rPr lang="en-US" sz="2400" b="0" i="0" kern="1200" err="1">
                <a:solidFill>
                  <a:schemeClr val="tx1"/>
                </a:solidFill>
                <a:effectLst/>
                <a:latin typeface="Calibri Light"/>
                <a:ea typeface="+mn-ea"/>
                <a:cs typeface="+mn-cs"/>
              </a:rPr>
              <a:t>attibutes</a:t>
            </a:r>
            <a:r>
              <a:rPr lang="en-US" sz="2400" b="0" i="0" kern="1200">
                <a:solidFill>
                  <a:schemeClr val="tx1"/>
                </a:solidFill>
                <a:effectLst/>
                <a:latin typeface="Calibri Light"/>
                <a:ea typeface="+mn-ea"/>
                <a:cs typeface="+mn-cs"/>
              </a:rPr>
              <a:t>  that are circled in RED, </a:t>
            </a:r>
            <a:r>
              <a:rPr lang="en-AU" sz="2400" b="0" i="0" kern="1200">
                <a:solidFill>
                  <a:schemeClr val="tx1"/>
                </a:solidFill>
                <a:effectLst/>
                <a:latin typeface="Calibri Light"/>
                <a:ea typeface="+mn-ea"/>
                <a:cs typeface="+mn-cs"/>
              </a:rPr>
              <a:t>they are presented in integer code forms so that we are not able to explicitly know which exact location it is, we are only able to use the encoded integers to differentiate the location</a:t>
            </a:r>
            <a:endParaRPr lang="en-SG"/>
          </a:p>
        </p:txBody>
      </p:sp>
      <p:sp>
        <p:nvSpPr>
          <p:cNvPr id="4" name="Slide Number Placeholder 3"/>
          <p:cNvSpPr>
            <a:spLocks noGrp="1"/>
          </p:cNvSpPr>
          <p:nvPr>
            <p:ph type="sldNum" sz="quarter" idx="5"/>
          </p:nvPr>
        </p:nvSpPr>
        <p:spPr/>
        <p:txBody>
          <a:bodyPr/>
          <a:lstStyle/>
          <a:p>
            <a:fld id="{006BE02D-20C0-F840-AFAC-BEA99C74FDC2}" type="slidenum">
              <a:rPr lang="en-US" smtClean="0"/>
              <a:pPr/>
              <a:t>4</a:t>
            </a:fld>
            <a:endParaRPr lang="en-US"/>
          </a:p>
        </p:txBody>
      </p:sp>
    </p:spTree>
    <p:extLst>
      <p:ext uri="{BB962C8B-B14F-4D97-AF65-F5344CB8AC3E}">
        <p14:creationId xmlns:p14="http://schemas.microsoft.com/office/powerpoint/2010/main" val="1246628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006BE02D-20C0-F840-AFAC-BEA99C74FDC2}" type="slidenum">
              <a:rPr lang="en-US" smtClean="0"/>
              <a:pPr/>
              <a:t>5</a:t>
            </a:fld>
            <a:endParaRPr lang="en-US"/>
          </a:p>
        </p:txBody>
      </p:sp>
    </p:spTree>
    <p:extLst>
      <p:ext uri="{BB962C8B-B14F-4D97-AF65-F5344CB8AC3E}">
        <p14:creationId xmlns:p14="http://schemas.microsoft.com/office/powerpoint/2010/main" val="3796373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The flow of presenting on this slides will be from left to right:</a:t>
            </a:r>
          </a:p>
          <a:p>
            <a:endParaRPr lang="en-US">
              <a:latin typeface="Calibri"/>
              <a:cs typeface="Calibri"/>
            </a:endParaRPr>
          </a:p>
          <a:p>
            <a:r>
              <a:rPr lang="en-US">
                <a:latin typeface="Calibri"/>
                <a:cs typeface="Calibri"/>
              </a:rPr>
              <a:t>1. Explain the sub dataset, feature engineering, </a:t>
            </a:r>
            <a:r>
              <a:rPr lang="en-US" err="1">
                <a:latin typeface="Calibri"/>
                <a:cs typeface="Calibri"/>
              </a:rPr>
              <a:t>train_test_split</a:t>
            </a:r>
            <a:r>
              <a:rPr lang="en-US">
                <a:latin typeface="Calibri"/>
                <a:cs typeface="Calibri"/>
              </a:rPr>
              <a:t>, </a:t>
            </a:r>
            <a:r>
              <a:rPr lang="en-US" err="1">
                <a:latin typeface="Calibri"/>
                <a:cs typeface="Calibri"/>
              </a:rPr>
              <a:t>kfold</a:t>
            </a:r>
            <a:r>
              <a:rPr lang="en-US">
                <a:latin typeface="Calibri"/>
                <a:cs typeface="Calibri"/>
              </a:rPr>
              <a:t>, and ensemble stacking model</a:t>
            </a:r>
          </a:p>
          <a:p>
            <a:r>
              <a:rPr lang="en-US">
                <a:latin typeface="Calibri"/>
                <a:cs typeface="Calibri"/>
              </a:rPr>
              <a:t>*heatmap (purple one) is for checking correlation between each pair of continuous variables. In our case, there is no pair of variables are dependent (correlated) to one another, so it meets the assumption of algorithms.</a:t>
            </a:r>
          </a:p>
          <a:p>
            <a:endParaRPr lang="en-US">
              <a:latin typeface="Calibri"/>
              <a:cs typeface="Calibri"/>
            </a:endParaRPr>
          </a:p>
          <a:p>
            <a:r>
              <a:rPr lang="en-US">
                <a:latin typeface="Calibri"/>
                <a:cs typeface="Calibri"/>
              </a:rPr>
              <a:t>2. Feature importance based on our model (XG Boost): The most important one is distance. Besides, </a:t>
            </a:r>
            <a:r>
              <a:rPr lang="en-US" err="1">
                <a:latin typeface="Calibri"/>
                <a:cs typeface="Calibri"/>
              </a:rPr>
              <a:t>is_booking</a:t>
            </a:r>
            <a:r>
              <a:rPr lang="en-US">
                <a:latin typeface="Calibri"/>
                <a:cs typeface="Calibri"/>
              </a:rPr>
              <a:t> and </a:t>
            </a:r>
            <a:r>
              <a:rPr lang="en-US" err="1">
                <a:latin typeface="Calibri"/>
                <a:cs typeface="Calibri"/>
              </a:rPr>
              <a:t>cnt</a:t>
            </a:r>
            <a:r>
              <a:rPr lang="en-US">
                <a:latin typeface="Calibri"/>
                <a:cs typeface="Calibri"/>
              </a:rPr>
              <a:t> are also important.</a:t>
            </a:r>
          </a:p>
        </p:txBody>
      </p:sp>
      <p:sp>
        <p:nvSpPr>
          <p:cNvPr id="4" name="Slide Number Placeholder 3"/>
          <p:cNvSpPr>
            <a:spLocks noGrp="1"/>
          </p:cNvSpPr>
          <p:nvPr>
            <p:ph type="sldNum" sz="quarter" idx="5"/>
          </p:nvPr>
        </p:nvSpPr>
        <p:spPr/>
        <p:txBody>
          <a:bodyPr/>
          <a:lstStyle/>
          <a:p>
            <a:fld id="{006BE02D-20C0-F840-AFAC-BEA99C74FDC2}" type="slidenum">
              <a:rPr lang="en-US" smtClean="0"/>
              <a:pPr/>
              <a:t>7</a:t>
            </a:fld>
            <a:endParaRPr lang="en-US"/>
          </a:p>
        </p:txBody>
      </p:sp>
    </p:spTree>
    <p:extLst>
      <p:ext uri="{BB962C8B-B14F-4D97-AF65-F5344CB8AC3E}">
        <p14:creationId xmlns:p14="http://schemas.microsoft.com/office/powerpoint/2010/main" val="2439994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lang="en-US">
              <a:latin typeface="Calibri" panose="020F0502020204030204" pitchFamily="34" charset="0"/>
              <a:cs typeface="Calibri" panose="020F0502020204030204" pitchFamily="34" charset="0"/>
            </a:endParaRPr>
          </a:p>
          <a:p>
            <a:pPr marL="0" marR="0" lvl="0" indent="0" algn="l" defTabSz="914217" rtl="0" eaLnBrk="1" fontAlgn="auto" latinLnBrk="0" hangingPunct="1">
              <a:lnSpc>
                <a:spcPct val="100000"/>
              </a:lnSpc>
              <a:spcBef>
                <a:spcPts val="0"/>
              </a:spcBef>
              <a:spcAft>
                <a:spcPts val="0"/>
              </a:spcAft>
              <a:buClrTx/>
              <a:buSzTx/>
              <a:buFontTx/>
              <a:buNone/>
              <a:tabLst/>
              <a:defRPr/>
            </a:pPr>
            <a:r>
              <a:rPr lang="en-US">
                <a:latin typeface="Calibri" panose="020F0502020204030204" pitchFamily="34" charset="0"/>
                <a:cs typeface="Calibri" panose="020F0502020204030204" pitchFamily="34" charset="0"/>
              </a:rPr>
              <a:t>Due to the lack of mone</a:t>
            </a:r>
            <a:r>
              <a:rPr lang="en-US" altLang="zh-CN">
                <a:latin typeface="Calibri" panose="020F0502020204030204" pitchFamily="34" charset="0"/>
                <a:cs typeface="Calibri" panose="020F0502020204030204" pitchFamily="34" charset="0"/>
              </a:rPr>
              <a:t>tary</a:t>
            </a:r>
            <a:r>
              <a:rPr lang="en-US">
                <a:latin typeface="Calibri" panose="020F0502020204030204" pitchFamily="34" charset="0"/>
                <a:cs typeface="Calibri" panose="020F0502020204030204" pitchFamily="34" charset="0"/>
              </a:rPr>
              <a:t>, the number of rooms specified in the booking is used to indicate monetary.</a:t>
            </a:r>
          </a:p>
          <a:p>
            <a:pPr marL="0" marR="0" lvl="0" indent="0" algn="l" defTabSz="914217" rtl="0" eaLnBrk="1" fontAlgn="auto" latinLnBrk="0" hangingPunct="1">
              <a:lnSpc>
                <a:spcPct val="100000"/>
              </a:lnSpc>
              <a:spcBef>
                <a:spcPts val="0"/>
              </a:spcBef>
              <a:spcAft>
                <a:spcPts val="0"/>
              </a:spcAft>
              <a:buClrTx/>
              <a:buSzTx/>
              <a:buFontTx/>
              <a:buNone/>
              <a:tabLst/>
              <a:defRPr/>
            </a:pPr>
            <a:r>
              <a:rPr lang="en-US">
                <a:latin typeface="Calibri" panose="020F0502020204030204" pitchFamily="34" charset="0"/>
                <a:cs typeface="Calibri" panose="020F0502020204030204" pitchFamily="34" charset="0"/>
              </a:rPr>
              <a:t>assuming that the more rooms there are, the more expensive the booking price</a:t>
            </a:r>
          </a:p>
          <a:p>
            <a:pPr marL="0" marR="0" lvl="0" indent="0" algn="l" defTabSz="914217" rtl="0" eaLnBrk="1" fontAlgn="auto" latinLnBrk="0" hangingPunct="1">
              <a:lnSpc>
                <a:spcPct val="100000"/>
              </a:lnSpc>
              <a:spcBef>
                <a:spcPts val="0"/>
              </a:spcBef>
              <a:spcAft>
                <a:spcPts val="0"/>
              </a:spcAft>
              <a:buClrTx/>
              <a:buSzTx/>
              <a:buFontTx/>
              <a:buNone/>
              <a:tabLst/>
              <a:defRPr/>
            </a:pPr>
            <a:endParaRPr lang="en-US">
              <a:latin typeface="Calibri" panose="020F0502020204030204" pitchFamily="34" charset="0"/>
              <a:cs typeface="Calibri" panose="020F0502020204030204" pitchFamily="34" charset="0"/>
            </a:endParaRPr>
          </a:p>
          <a:p>
            <a:endParaRPr lang="en-SG"/>
          </a:p>
        </p:txBody>
      </p:sp>
      <p:sp>
        <p:nvSpPr>
          <p:cNvPr id="4" name="Slide Number Placeholder 3"/>
          <p:cNvSpPr>
            <a:spLocks noGrp="1"/>
          </p:cNvSpPr>
          <p:nvPr>
            <p:ph type="sldNum" sz="quarter" idx="5"/>
          </p:nvPr>
        </p:nvSpPr>
        <p:spPr/>
        <p:txBody>
          <a:bodyPr/>
          <a:lstStyle/>
          <a:p>
            <a:fld id="{006BE02D-20C0-F840-AFAC-BEA99C74FDC2}" type="slidenum">
              <a:rPr lang="en-US" smtClean="0"/>
              <a:pPr/>
              <a:t>8</a:t>
            </a:fld>
            <a:endParaRPr lang="en-US"/>
          </a:p>
        </p:txBody>
      </p:sp>
    </p:spTree>
    <p:extLst>
      <p:ext uri="{BB962C8B-B14F-4D97-AF65-F5344CB8AC3E}">
        <p14:creationId xmlns:p14="http://schemas.microsoft.com/office/powerpoint/2010/main" val="1610263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006BE02D-20C0-F840-AFAC-BEA99C74FDC2}" type="slidenum">
              <a:rPr lang="en-US" smtClean="0"/>
              <a:pPr/>
              <a:t>9</a:t>
            </a:fld>
            <a:endParaRPr lang="en-US"/>
          </a:p>
        </p:txBody>
      </p:sp>
    </p:spTree>
    <p:extLst>
      <p:ext uri="{BB962C8B-B14F-4D97-AF65-F5344CB8AC3E}">
        <p14:creationId xmlns:p14="http://schemas.microsoft.com/office/powerpoint/2010/main" val="4293165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006BE02D-20C0-F840-AFAC-BEA99C74FDC2}" type="slidenum">
              <a:rPr lang="en-US" smtClean="0"/>
              <a:pPr/>
              <a:t>11</a:t>
            </a:fld>
            <a:endParaRPr lang="en-US"/>
          </a:p>
        </p:txBody>
      </p:sp>
    </p:spTree>
    <p:extLst>
      <p:ext uri="{BB962C8B-B14F-4D97-AF65-F5344CB8AC3E}">
        <p14:creationId xmlns:p14="http://schemas.microsoft.com/office/powerpoint/2010/main" val="3585333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6847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Footer">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218883" y="16667467"/>
            <a:ext cx="5688118" cy="730251"/>
          </a:xfrm>
          <a:prstGeom prst="rect">
            <a:avLst/>
          </a:prstGeom>
        </p:spPr>
        <p:txBody>
          <a:bodyPr lIns="243797" tIns="121899" rIns="243797" bIns="121899"/>
          <a:lstStyle/>
          <a:p>
            <a:r>
              <a:rPr lang="en-US"/>
              <a:t>www.bestppt.com</a:t>
            </a:r>
          </a:p>
        </p:txBody>
      </p:sp>
      <p:sp>
        <p:nvSpPr>
          <p:cNvPr id="9" name="Picture Placeholder 2"/>
          <p:cNvSpPr>
            <a:spLocks noGrp="1"/>
          </p:cNvSpPr>
          <p:nvPr>
            <p:ph type="pic" sz="quarter" idx="11"/>
          </p:nvPr>
        </p:nvSpPr>
        <p:spPr>
          <a:xfrm>
            <a:off x="0" y="0"/>
            <a:ext cx="24414224" cy="13716000"/>
          </a:xfrm>
          <a:noFill/>
        </p:spPr>
        <p:txBody>
          <a:bodyPr>
            <a:normAutofit/>
          </a:bodyPr>
          <a:lstStyle>
            <a:lvl1pPr marL="0" indent="0">
              <a:buNone/>
              <a:defRPr sz="2800">
                <a:latin typeface="Lato Light"/>
                <a:cs typeface="Lato Light"/>
              </a:defRPr>
            </a:lvl1pPr>
          </a:lstStyle>
          <a:p>
            <a:endParaRPr lang="en-US"/>
          </a:p>
        </p:txBody>
      </p:sp>
    </p:spTree>
    <p:extLst>
      <p:ext uri="{BB962C8B-B14F-4D97-AF65-F5344CB8AC3E}">
        <p14:creationId xmlns:p14="http://schemas.microsoft.com/office/powerpoint/2010/main" val="1007663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w MacBook 2015">
    <p:spTree>
      <p:nvGrpSpPr>
        <p:cNvPr id="1" name=""/>
        <p:cNvGrpSpPr/>
        <p:nvPr/>
      </p:nvGrpSpPr>
      <p:grpSpPr>
        <a:xfrm>
          <a:off x="0" y="0"/>
          <a:ext cx="0" cy="0"/>
          <a:chOff x="0" y="0"/>
          <a:chExt cx="0" cy="0"/>
        </a:xfrm>
      </p:grpSpPr>
      <p:sp>
        <p:nvSpPr>
          <p:cNvPr id="6" name="Picture Placeholder 2"/>
          <p:cNvSpPr>
            <a:spLocks noGrp="1"/>
          </p:cNvSpPr>
          <p:nvPr>
            <p:ph type="pic" sz="quarter" idx="11"/>
          </p:nvPr>
        </p:nvSpPr>
        <p:spPr>
          <a:xfrm>
            <a:off x="7479105" y="3499556"/>
            <a:ext cx="9285380" cy="5853040"/>
          </a:xfrm>
          <a:noFill/>
        </p:spPr>
        <p:txBody>
          <a:bodyPr>
            <a:normAutofit/>
          </a:bodyPr>
          <a:lstStyle>
            <a:lvl1pPr marL="0" indent="0">
              <a:buNone/>
              <a:defRPr sz="2800">
                <a:latin typeface="Lato Light"/>
                <a:cs typeface="Lato Light"/>
              </a:defRPr>
            </a:lvl1pPr>
          </a:lstStyle>
          <a:p>
            <a:endParaRPr lang="en-US"/>
          </a:p>
        </p:txBody>
      </p:sp>
      <p:sp>
        <p:nvSpPr>
          <p:cNvPr id="9" name="Picture Placeholder 2"/>
          <p:cNvSpPr>
            <a:spLocks noGrp="1"/>
          </p:cNvSpPr>
          <p:nvPr>
            <p:ph type="pic" sz="quarter" idx="12"/>
          </p:nvPr>
        </p:nvSpPr>
        <p:spPr>
          <a:xfrm>
            <a:off x="15706660" y="6286877"/>
            <a:ext cx="4331698" cy="2730486"/>
          </a:xfrm>
          <a:noFill/>
        </p:spPr>
        <p:txBody>
          <a:bodyPr>
            <a:normAutofit/>
          </a:bodyPr>
          <a:lstStyle>
            <a:lvl1pPr marL="0" indent="0">
              <a:buNone/>
              <a:defRPr sz="2800">
                <a:latin typeface="Lato Light"/>
                <a:cs typeface="Lato Light"/>
              </a:defRPr>
            </a:lvl1pPr>
          </a:lstStyle>
          <a:p>
            <a:endParaRPr lang="en-US"/>
          </a:p>
        </p:txBody>
      </p:sp>
      <p:sp>
        <p:nvSpPr>
          <p:cNvPr id="10" name="Picture Placeholder 2"/>
          <p:cNvSpPr>
            <a:spLocks noGrp="1"/>
          </p:cNvSpPr>
          <p:nvPr>
            <p:ph type="pic" sz="quarter" idx="13"/>
          </p:nvPr>
        </p:nvSpPr>
        <p:spPr>
          <a:xfrm>
            <a:off x="3910895" y="6258655"/>
            <a:ext cx="4331698" cy="2730486"/>
          </a:xfrm>
          <a:noFill/>
        </p:spPr>
        <p:txBody>
          <a:bodyPr>
            <a:normAutofit/>
          </a:bodyPr>
          <a:lstStyle>
            <a:lvl1pPr marL="0" indent="0">
              <a:buNone/>
              <a:defRPr sz="2800">
                <a:latin typeface="Lato Light"/>
                <a:cs typeface="Lato Light"/>
              </a:defRPr>
            </a:lvl1pPr>
          </a:lstStyle>
          <a:p>
            <a:endParaRPr lang="en-US"/>
          </a:p>
        </p:txBody>
      </p:sp>
    </p:spTree>
    <p:extLst>
      <p:ext uri="{BB962C8B-B14F-4D97-AF65-F5344CB8AC3E}">
        <p14:creationId xmlns:p14="http://schemas.microsoft.com/office/powerpoint/2010/main" val="28230550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lients Rectangle">
    <p:spTree>
      <p:nvGrpSpPr>
        <p:cNvPr id="1" name=""/>
        <p:cNvGrpSpPr/>
        <p:nvPr/>
      </p:nvGrpSpPr>
      <p:grpSpPr>
        <a:xfrm>
          <a:off x="0" y="0"/>
          <a:ext cx="0" cy="0"/>
          <a:chOff x="0" y="0"/>
          <a:chExt cx="0" cy="0"/>
        </a:xfrm>
      </p:grpSpPr>
      <p:sp>
        <p:nvSpPr>
          <p:cNvPr id="26" name="Picture Placeholder 2"/>
          <p:cNvSpPr>
            <a:spLocks noGrp="1"/>
          </p:cNvSpPr>
          <p:nvPr>
            <p:ph type="pic" sz="quarter" idx="13"/>
          </p:nvPr>
        </p:nvSpPr>
        <p:spPr>
          <a:xfrm>
            <a:off x="1666847" y="3254530"/>
            <a:ext cx="4630133" cy="2090310"/>
          </a:xfrm>
          <a:noFill/>
        </p:spPr>
        <p:txBody>
          <a:bodyPr>
            <a:normAutofit/>
          </a:bodyPr>
          <a:lstStyle>
            <a:lvl1pPr marL="0" indent="0">
              <a:buNone/>
              <a:defRPr sz="2800">
                <a:latin typeface="Lato Light"/>
                <a:cs typeface="Lato Light"/>
              </a:defRPr>
            </a:lvl1pPr>
          </a:lstStyle>
          <a:p>
            <a:endParaRPr lang="en-US"/>
          </a:p>
        </p:txBody>
      </p:sp>
      <p:sp>
        <p:nvSpPr>
          <p:cNvPr id="27" name="Picture Placeholder 2"/>
          <p:cNvSpPr>
            <a:spLocks noGrp="1"/>
          </p:cNvSpPr>
          <p:nvPr>
            <p:ph type="pic" sz="quarter" idx="14"/>
          </p:nvPr>
        </p:nvSpPr>
        <p:spPr>
          <a:xfrm>
            <a:off x="7396240" y="3254530"/>
            <a:ext cx="4630133" cy="2090310"/>
          </a:xfrm>
          <a:noFill/>
        </p:spPr>
        <p:txBody>
          <a:bodyPr>
            <a:normAutofit/>
          </a:bodyPr>
          <a:lstStyle>
            <a:lvl1pPr marL="0" indent="0">
              <a:buNone/>
              <a:defRPr sz="2800">
                <a:latin typeface="Lato Light"/>
                <a:cs typeface="Lato Light"/>
              </a:defRPr>
            </a:lvl1pPr>
          </a:lstStyle>
          <a:p>
            <a:endParaRPr lang="en-US"/>
          </a:p>
        </p:txBody>
      </p:sp>
      <p:sp>
        <p:nvSpPr>
          <p:cNvPr id="28" name="Picture Placeholder 2"/>
          <p:cNvSpPr>
            <a:spLocks noGrp="1"/>
          </p:cNvSpPr>
          <p:nvPr>
            <p:ph type="pic" sz="quarter" idx="15"/>
          </p:nvPr>
        </p:nvSpPr>
        <p:spPr>
          <a:xfrm>
            <a:off x="12760861" y="3254530"/>
            <a:ext cx="4630133" cy="2090310"/>
          </a:xfrm>
          <a:noFill/>
        </p:spPr>
        <p:txBody>
          <a:bodyPr>
            <a:normAutofit/>
          </a:bodyPr>
          <a:lstStyle>
            <a:lvl1pPr marL="0" indent="0">
              <a:buNone/>
              <a:defRPr sz="2800">
                <a:latin typeface="Lato Light"/>
                <a:cs typeface="Lato Light"/>
              </a:defRPr>
            </a:lvl1pPr>
          </a:lstStyle>
          <a:p>
            <a:endParaRPr lang="en-US"/>
          </a:p>
        </p:txBody>
      </p:sp>
      <p:sp>
        <p:nvSpPr>
          <p:cNvPr id="29" name="Picture Placeholder 2"/>
          <p:cNvSpPr>
            <a:spLocks noGrp="1"/>
          </p:cNvSpPr>
          <p:nvPr>
            <p:ph type="pic" sz="quarter" idx="16"/>
          </p:nvPr>
        </p:nvSpPr>
        <p:spPr>
          <a:xfrm>
            <a:off x="18084877" y="3254530"/>
            <a:ext cx="4630133" cy="2090310"/>
          </a:xfrm>
          <a:noFill/>
        </p:spPr>
        <p:txBody>
          <a:bodyPr>
            <a:normAutofit/>
          </a:bodyPr>
          <a:lstStyle>
            <a:lvl1pPr marL="0" indent="0">
              <a:buNone/>
              <a:defRPr sz="2800">
                <a:latin typeface="Lato Light"/>
                <a:cs typeface="Lato Light"/>
              </a:defRPr>
            </a:lvl1pPr>
          </a:lstStyle>
          <a:p>
            <a:endParaRPr lang="en-US"/>
          </a:p>
        </p:txBody>
      </p:sp>
      <p:sp>
        <p:nvSpPr>
          <p:cNvPr id="30" name="Picture Placeholder 2"/>
          <p:cNvSpPr>
            <a:spLocks noGrp="1"/>
          </p:cNvSpPr>
          <p:nvPr>
            <p:ph type="pic" sz="quarter" idx="17"/>
          </p:nvPr>
        </p:nvSpPr>
        <p:spPr>
          <a:xfrm>
            <a:off x="1666847" y="5847571"/>
            <a:ext cx="4630133" cy="2090310"/>
          </a:xfrm>
          <a:noFill/>
        </p:spPr>
        <p:txBody>
          <a:bodyPr>
            <a:normAutofit/>
          </a:bodyPr>
          <a:lstStyle>
            <a:lvl1pPr marL="0" indent="0">
              <a:buNone/>
              <a:defRPr sz="2800">
                <a:latin typeface="Lato Light"/>
                <a:cs typeface="Lato Light"/>
              </a:defRPr>
            </a:lvl1pPr>
          </a:lstStyle>
          <a:p>
            <a:endParaRPr lang="en-US"/>
          </a:p>
        </p:txBody>
      </p:sp>
      <p:sp>
        <p:nvSpPr>
          <p:cNvPr id="31" name="Picture Placeholder 2"/>
          <p:cNvSpPr>
            <a:spLocks noGrp="1"/>
          </p:cNvSpPr>
          <p:nvPr>
            <p:ph type="pic" sz="quarter" idx="18"/>
          </p:nvPr>
        </p:nvSpPr>
        <p:spPr>
          <a:xfrm>
            <a:off x="7396240" y="5847571"/>
            <a:ext cx="4630133" cy="2090310"/>
          </a:xfrm>
          <a:noFill/>
        </p:spPr>
        <p:txBody>
          <a:bodyPr>
            <a:normAutofit/>
          </a:bodyPr>
          <a:lstStyle>
            <a:lvl1pPr marL="0" indent="0">
              <a:buNone/>
              <a:defRPr sz="2800">
                <a:latin typeface="Lato Light"/>
                <a:cs typeface="Lato Light"/>
              </a:defRPr>
            </a:lvl1pPr>
          </a:lstStyle>
          <a:p>
            <a:endParaRPr lang="en-US"/>
          </a:p>
        </p:txBody>
      </p:sp>
      <p:sp>
        <p:nvSpPr>
          <p:cNvPr id="32" name="Picture Placeholder 2"/>
          <p:cNvSpPr>
            <a:spLocks noGrp="1"/>
          </p:cNvSpPr>
          <p:nvPr>
            <p:ph type="pic" sz="quarter" idx="19"/>
          </p:nvPr>
        </p:nvSpPr>
        <p:spPr>
          <a:xfrm>
            <a:off x="12760861" y="5847571"/>
            <a:ext cx="4630133" cy="2090310"/>
          </a:xfrm>
          <a:noFill/>
        </p:spPr>
        <p:txBody>
          <a:bodyPr>
            <a:normAutofit/>
          </a:bodyPr>
          <a:lstStyle>
            <a:lvl1pPr marL="0" indent="0">
              <a:buNone/>
              <a:defRPr sz="2800">
                <a:latin typeface="Lato Light"/>
                <a:cs typeface="Lato Light"/>
              </a:defRPr>
            </a:lvl1pPr>
          </a:lstStyle>
          <a:p>
            <a:endParaRPr lang="en-US"/>
          </a:p>
        </p:txBody>
      </p:sp>
      <p:sp>
        <p:nvSpPr>
          <p:cNvPr id="33" name="Picture Placeholder 2"/>
          <p:cNvSpPr>
            <a:spLocks noGrp="1"/>
          </p:cNvSpPr>
          <p:nvPr>
            <p:ph type="pic" sz="quarter" idx="20"/>
          </p:nvPr>
        </p:nvSpPr>
        <p:spPr>
          <a:xfrm>
            <a:off x="18084877" y="5847571"/>
            <a:ext cx="4630133" cy="2090310"/>
          </a:xfrm>
          <a:noFill/>
        </p:spPr>
        <p:txBody>
          <a:bodyPr>
            <a:normAutofit/>
          </a:bodyPr>
          <a:lstStyle>
            <a:lvl1pPr marL="0" indent="0">
              <a:buNone/>
              <a:defRPr sz="2800">
                <a:latin typeface="Lato Light"/>
                <a:cs typeface="Lato Light"/>
              </a:defRPr>
            </a:lvl1pPr>
          </a:lstStyle>
          <a:p>
            <a:endParaRPr lang="en-US"/>
          </a:p>
        </p:txBody>
      </p:sp>
      <p:sp>
        <p:nvSpPr>
          <p:cNvPr id="34" name="Picture Placeholder 2"/>
          <p:cNvSpPr>
            <a:spLocks noGrp="1"/>
          </p:cNvSpPr>
          <p:nvPr>
            <p:ph type="pic" sz="quarter" idx="21"/>
          </p:nvPr>
        </p:nvSpPr>
        <p:spPr>
          <a:xfrm>
            <a:off x="1666847" y="8467074"/>
            <a:ext cx="4630133" cy="2090310"/>
          </a:xfrm>
          <a:noFill/>
        </p:spPr>
        <p:txBody>
          <a:bodyPr>
            <a:normAutofit/>
          </a:bodyPr>
          <a:lstStyle>
            <a:lvl1pPr marL="0" indent="0">
              <a:buNone/>
              <a:defRPr sz="2800">
                <a:latin typeface="Lato Light"/>
                <a:cs typeface="Lato Light"/>
              </a:defRPr>
            </a:lvl1pPr>
          </a:lstStyle>
          <a:p>
            <a:endParaRPr lang="en-US"/>
          </a:p>
        </p:txBody>
      </p:sp>
      <p:sp>
        <p:nvSpPr>
          <p:cNvPr id="35" name="Picture Placeholder 2"/>
          <p:cNvSpPr>
            <a:spLocks noGrp="1"/>
          </p:cNvSpPr>
          <p:nvPr>
            <p:ph type="pic" sz="quarter" idx="22"/>
          </p:nvPr>
        </p:nvSpPr>
        <p:spPr>
          <a:xfrm>
            <a:off x="7396240" y="8467074"/>
            <a:ext cx="4630133" cy="2090310"/>
          </a:xfrm>
          <a:noFill/>
        </p:spPr>
        <p:txBody>
          <a:bodyPr>
            <a:normAutofit/>
          </a:bodyPr>
          <a:lstStyle>
            <a:lvl1pPr marL="0" indent="0">
              <a:buNone/>
              <a:defRPr sz="2800">
                <a:latin typeface="Lato Light"/>
                <a:cs typeface="Lato Light"/>
              </a:defRPr>
            </a:lvl1pPr>
          </a:lstStyle>
          <a:p>
            <a:endParaRPr lang="en-US"/>
          </a:p>
        </p:txBody>
      </p:sp>
      <p:sp>
        <p:nvSpPr>
          <p:cNvPr id="36" name="Picture Placeholder 2"/>
          <p:cNvSpPr>
            <a:spLocks noGrp="1"/>
          </p:cNvSpPr>
          <p:nvPr>
            <p:ph type="pic" sz="quarter" idx="23"/>
          </p:nvPr>
        </p:nvSpPr>
        <p:spPr>
          <a:xfrm>
            <a:off x="12760861" y="8467074"/>
            <a:ext cx="4630133" cy="2090310"/>
          </a:xfrm>
          <a:noFill/>
        </p:spPr>
        <p:txBody>
          <a:bodyPr>
            <a:normAutofit/>
          </a:bodyPr>
          <a:lstStyle>
            <a:lvl1pPr marL="0" indent="0">
              <a:buNone/>
              <a:defRPr sz="2800">
                <a:latin typeface="Lato Light"/>
                <a:cs typeface="Lato Light"/>
              </a:defRPr>
            </a:lvl1pPr>
          </a:lstStyle>
          <a:p>
            <a:endParaRPr lang="en-US"/>
          </a:p>
        </p:txBody>
      </p:sp>
      <p:sp>
        <p:nvSpPr>
          <p:cNvPr id="37" name="Picture Placeholder 2"/>
          <p:cNvSpPr>
            <a:spLocks noGrp="1"/>
          </p:cNvSpPr>
          <p:nvPr>
            <p:ph type="pic" sz="quarter" idx="24"/>
          </p:nvPr>
        </p:nvSpPr>
        <p:spPr>
          <a:xfrm>
            <a:off x="18084877" y="8467074"/>
            <a:ext cx="4630133" cy="2090310"/>
          </a:xfrm>
          <a:noFill/>
        </p:spPr>
        <p:txBody>
          <a:bodyPr>
            <a:normAutofit/>
          </a:bodyPr>
          <a:lstStyle>
            <a:lvl1pPr marL="0" indent="0">
              <a:buNone/>
              <a:defRPr sz="2800">
                <a:latin typeface="Lato Light"/>
                <a:cs typeface="Lato Light"/>
              </a:defRPr>
            </a:lvl1pPr>
          </a:lstStyle>
          <a:p>
            <a:endParaRPr lang="en-US"/>
          </a:p>
        </p:txBody>
      </p:sp>
    </p:spTree>
    <p:extLst>
      <p:ext uri="{BB962C8B-B14F-4D97-AF65-F5344CB8AC3E}">
        <p14:creationId xmlns:p14="http://schemas.microsoft.com/office/powerpoint/2010/main" val="28742634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ur Clients Square">
    <p:spTree>
      <p:nvGrpSpPr>
        <p:cNvPr id="1" name=""/>
        <p:cNvGrpSpPr/>
        <p:nvPr/>
      </p:nvGrpSpPr>
      <p:grpSpPr>
        <a:xfrm>
          <a:off x="0" y="0"/>
          <a:ext cx="0" cy="0"/>
          <a:chOff x="0" y="0"/>
          <a:chExt cx="0" cy="0"/>
        </a:xfrm>
      </p:grpSpPr>
      <p:sp>
        <p:nvSpPr>
          <p:cNvPr id="79" name="Picture Placeholder 2"/>
          <p:cNvSpPr>
            <a:spLocks noGrp="1"/>
          </p:cNvSpPr>
          <p:nvPr>
            <p:ph type="pic" sz="quarter" idx="13"/>
          </p:nvPr>
        </p:nvSpPr>
        <p:spPr>
          <a:xfrm>
            <a:off x="3101313" y="2537306"/>
            <a:ext cx="2822817" cy="2822816"/>
          </a:xfrm>
          <a:solidFill>
            <a:schemeClr val="bg1"/>
          </a:solidFill>
        </p:spPr>
        <p:txBody>
          <a:bodyPr>
            <a:normAutofit/>
          </a:bodyPr>
          <a:lstStyle>
            <a:lvl1pPr marL="0" indent="0">
              <a:buNone/>
              <a:defRPr sz="2800">
                <a:latin typeface="Lato Light"/>
                <a:cs typeface="Lato Light"/>
              </a:defRPr>
            </a:lvl1pPr>
          </a:lstStyle>
          <a:p>
            <a:endParaRPr lang="en-US"/>
          </a:p>
        </p:txBody>
      </p:sp>
      <p:sp>
        <p:nvSpPr>
          <p:cNvPr id="80" name="Picture Placeholder 2"/>
          <p:cNvSpPr>
            <a:spLocks noGrp="1"/>
          </p:cNvSpPr>
          <p:nvPr>
            <p:ph type="pic" sz="quarter" idx="14"/>
          </p:nvPr>
        </p:nvSpPr>
        <p:spPr>
          <a:xfrm>
            <a:off x="6159690" y="2537306"/>
            <a:ext cx="2822817" cy="2822816"/>
          </a:xfrm>
          <a:solidFill>
            <a:schemeClr val="bg1"/>
          </a:solidFill>
        </p:spPr>
        <p:txBody>
          <a:bodyPr>
            <a:normAutofit/>
          </a:bodyPr>
          <a:lstStyle>
            <a:lvl1pPr marL="0" indent="0">
              <a:buNone/>
              <a:defRPr sz="2800">
                <a:latin typeface="Lato Light"/>
                <a:cs typeface="Lato Light"/>
              </a:defRPr>
            </a:lvl1pPr>
          </a:lstStyle>
          <a:p>
            <a:endParaRPr lang="en-US"/>
          </a:p>
        </p:txBody>
      </p:sp>
      <p:sp>
        <p:nvSpPr>
          <p:cNvPr id="81" name="Picture Placeholder 2"/>
          <p:cNvSpPr>
            <a:spLocks noGrp="1"/>
          </p:cNvSpPr>
          <p:nvPr>
            <p:ph type="pic" sz="quarter" idx="15"/>
          </p:nvPr>
        </p:nvSpPr>
        <p:spPr>
          <a:xfrm>
            <a:off x="9218066" y="2537306"/>
            <a:ext cx="2822817" cy="2822816"/>
          </a:xfrm>
          <a:solidFill>
            <a:schemeClr val="bg1"/>
          </a:solidFill>
        </p:spPr>
        <p:txBody>
          <a:bodyPr>
            <a:normAutofit/>
          </a:bodyPr>
          <a:lstStyle>
            <a:lvl1pPr marL="0" indent="0">
              <a:buNone/>
              <a:defRPr sz="2800">
                <a:latin typeface="Lato Light"/>
                <a:cs typeface="Lato Light"/>
              </a:defRPr>
            </a:lvl1pPr>
          </a:lstStyle>
          <a:p>
            <a:endParaRPr lang="en-US"/>
          </a:p>
        </p:txBody>
      </p:sp>
      <p:sp>
        <p:nvSpPr>
          <p:cNvPr id="82" name="Picture Placeholder 2"/>
          <p:cNvSpPr>
            <a:spLocks noGrp="1"/>
          </p:cNvSpPr>
          <p:nvPr>
            <p:ph type="pic" sz="quarter" idx="16"/>
          </p:nvPr>
        </p:nvSpPr>
        <p:spPr>
          <a:xfrm>
            <a:off x="12276443" y="2537306"/>
            <a:ext cx="2822817" cy="2822816"/>
          </a:xfrm>
          <a:solidFill>
            <a:schemeClr val="bg1"/>
          </a:solidFill>
        </p:spPr>
        <p:txBody>
          <a:bodyPr>
            <a:normAutofit/>
          </a:bodyPr>
          <a:lstStyle>
            <a:lvl1pPr marL="0" indent="0">
              <a:buNone/>
              <a:defRPr sz="2800">
                <a:latin typeface="Lato Light"/>
                <a:cs typeface="Lato Light"/>
              </a:defRPr>
            </a:lvl1pPr>
          </a:lstStyle>
          <a:p>
            <a:endParaRPr lang="en-US"/>
          </a:p>
        </p:txBody>
      </p:sp>
      <p:sp>
        <p:nvSpPr>
          <p:cNvPr id="83" name="Picture Placeholder 2"/>
          <p:cNvSpPr>
            <a:spLocks noGrp="1"/>
          </p:cNvSpPr>
          <p:nvPr>
            <p:ph type="pic" sz="quarter" idx="17"/>
          </p:nvPr>
        </p:nvSpPr>
        <p:spPr>
          <a:xfrm>
            <a:off x="15334820" y="2537306"/>
            <a:ext cx="2822817" cy="2822816"/>
          </a:xfrm>
          <a:solidFill>
            <a:schemeClr val="bg1"/>
          </a:solidFill>
        </p:spPr>
        <p:txBody>
          <a:bodyPr>
            <a:normAutofit/>
          </a:bodyPr>
          <a:lstStyle>
            <a:lvl1pPr marL="0" indent="0">
              <a:buNone/>
              <a:defRPr sz="2800">
                <a:latin typeface="Lato Light"/>
                <a:cs typeface="Lato Light"/>
              </a:defRPr>
            </a:lvl1pPr>
          </a:lstStyle>
          <a:p>
            <a:endParaRPr lang="en-US"/>
          </a:p>
        </p:txBody>
      </p:sp>
      <p:sp>
        <p:nvSpPr>
          <p:cNvPr id="84" name="Picture Placeholder 2"/>
          <p:cNvSpPr>
            <a:spLocks noGrp="1"/>
          </p:cNvSpPr>
          <p:nvPr>
            <p:ph type="pic" sz="quarter" idx="18"/>
          </p:nvPr>
        </p:nvSpPr>
        <p:spPr>
          <a:xfrm>
            <a:off x="18393197" y="2537306"/>
            <a:ext cx="2822817" cy="2822816"/>
          </a:xfrm>
          <a:solidFill>
            <a:schemeClr val="bg1"/>
          </a:solidFill>
        </p:spPr>
        <p:txBody>
          <a:bodyPr>
            <a:normAutofit/>
          </a:bodyPr>
          <a:lstStyle>
            <a:lvl1pPr marL="0" indent="0">
              <a:buNone/>
              <a:defRPr sz="2800">
                <a:latin typeface="Lato Light"/>
                <a:cs typeface="Lato Light"/>
              </a:defRPr>
            </a:lvl1pPr>
          </a:lstStyle>
          <a:p>
            <a:endParaRPr lang="en-US"/>
          </a:p>
        </p:txBody>
      </p:sp>
      <p:sp>
        <p:nvSpPr>
          <p:cNvPr id="91" name="Picture Placeholder 2"/>
          <p:cNvSpPr>
            <a:spLocks noGrp="1"/>
          </p:cNvSpPr>
          <p:nvPr>
            <p:ph type="pic" sz="quarter" idx="19"/>
          </p:nvPr>
        </p:nvSpPr>
        <p:spPr>
          <a:xfrm>
            <a:off x="3101313" y="5603666"/>
            <a:ext cx="2822817" cy="2822816"/>
          </a:xfrm>
          <a:solidFill>
            <a:schemeClr val="bg1"/>
          </a:solidFill>
        </p:spPr>
        <p:txBody>
          <a:bodyPr>
            <a:normAutofit/>
          </a:bodyPr>
          <a:lstStyle>
            <a:lvl1pPr marL="0" indent="0">
              <a:buNone/>
              <a:defRPr sz="2800">
                <a:latin typeface="Lato Light"/>
                <a:cs typeface="Lato Light"/>
              </a:defRPr>
            </a:lvl1pPr>
          </a:lstStyle>
          <a:p>
            <a:endParaRPr lang="en-US"/>
          </a:p>
        </p:txBody>
      </p:sp>
      <p:sp>
        <p:nvSpPr>
          <p:cNvPr id="92" name="Picture Placeholder 2"/>
          <p:cNvSpPr>
            <a:spLocks noGrp="1"/>
          </p:cNvSpPr>
          <p:nvPr>
            <p:ph type="pic" sz="quarter" idx="20"/>
          </p:nvPr>
        </p:nvSpPr>
        <p:spPr>
          <a:xfrm>
            <a:off x="6159690" y="5603666"/>
            <a:ext cx="2822817" cy="2822816"/>
          </a:xfrm>
          <a:solidFill>
            <a:schemeClr val="bg1"/>
          </a:solidFill>
        </p:spPr>
        <p:txBody>
          <a:bodyPr>
            <a:normAutofit/>
          </a:bodyPr>
          <a:lstStyle>
            <a:lvl1pPr marL="0" indent="0">
              <a:buNone/>
              <a:defRPr sz="2800">
                <a:latin typeface="Lato Light"/>
                <a:cs typeface="Lato Light"/>
              </a:defRPr>
            </a:lvl1pPr>
          </a:lstStyle>
          <a:p>
            <a:endParaRPr lang="en-US"/>
          </a:p>
        </p:txBody>
      </p:sp>
      <p:sp>
        <p:nvSpPr>
          <p:cNvPr id="93" name="Picture Placeholder 2"/>
          <p:cNvSpPr>
            <a:spLocks noGrp="1"/>
          </p:cNvSpPr>
          <p:nvPr>
            <p:ph type="pic" sz="quarter" idx="21"/>
          </p:nvPr>
        </p:nvSpPr>
        <p:spPr>
          <a:xfrm>
            <a:off x="9218066" y="5603666"/>
            <a:ext cx="2822817" cy="2822816"/>
          </a:xfrm>
          <a:solidFill>
            <a:schemeClr val="bg1"/>
          </a:solidFill>
        </p:spPr>
        <p:txBody>
          <a:bodyPr>
            <a:normAutofit/>
          </a:bodyPr>
          <a:lstStyle>
            <a:lvl1pPr marL="0" indent="0">
              <a:buNone/>
              <a:defRPr sz="2800">
                <a:latin typeface="Lato Light"/>
                <a:cs typeface="Lato Light"/>
              </a:defRPr>
            </a:lvl1pPr>
          </a:lstStyle>
          <a:p>
            <a:endParaRPr lang="en-US"/>
          </a:p>
        </p:txBody>
      </p:sp>
      <p:sp>
        <p:nvSpPr>
          <p:cNvPr id="94" name="Picture Placeholder 2"/>
          <p:cNvSpPr>
            <a:spLocks noGrp="1"/>
          </p:cNvSpPr>
          <p:nvPr>
            <p:ph type="pic" sz="quarter" idx="22"/>
          </p:nvPr>
        </p:nvSpPr>
        <p:spPr>
          <a:xfrm>
            <a:off x="12276443" y="5603666"/>
            <a:ext cx="2822817" cy="2822816"/>
          </a:xfrm>
          <a:solidFill>
            <a:schemeClr val="bg1"/>
          </a:solidFill>
        </p:spPr>
        <p:txBody>
          <a:bodyPr>
            <a:normAutofit/>
          </a:bodyPr>
          <a:lstStyle>
            <a:lvl1pPr marL="0" indent="0">
              <a:buNone/>
              <a:defRPr sz="2800">
                <a:latin typeface="Lato Light"/>
                <a:cs typeface="Lato Light"/>
              </a:defRPr>
            </a:lvl1pPr>
          </a:lstStyle>
          <a:p>
            <a:endParaRPr lang="en-US"/>
          </a:p>
        </p:txBody>
      </p:sp>
      <p:sp>
        <p:nvSpPr>
          <p:cNvPr id="95" name="Picture Placeholder 2"/>
          <p:cNvSpPr>
            <a:spLocks noGrp="1"/>
          </p:cNvSpPr>
          <p:nvPr>
            <p:ph type="pic" sz="quarter" idx="23"/>
          </p:nvPr>
        </p:nvSpPr>
        <p:spPr>
          <a:xfrm>
            <a:off x="15334820" y="5603666"/>
            <a:ext cx="2822817" cy="2822816"/>
          </a:xfrm>
          <a:solidFill>
            <a:schemeClr val="bg1"/>
          </a:solidFill>
        </p:spPr>
        <p:txBody>
          <a:bodyPr>
            <a:normAutofit/>
          </a:bodyPr>
          <a:lstStyle>
            <a:lvl1pPr marL="0" indent="0">
              <a:buNone/>
              <a:defRPr sz="2800">
                <a:latin typeface="Lato Light"/>
                <a:cs typeface="Lato Light"/>
              </a:defRPr>
            </a:lvl1pPr>
          </a:lstStyle>
          <a:p>
            <a:endParaRPr lang="en-US"/>
          </a:p>
        </p:txBody>
      </p:sp>
      <p:sp>
        <p:nvSpPr>
          <p:cNvPr id="96" name="Picture Placeholder 2"/>
          <p:cNvSpPr>
            <a:spLocks noGrp="1"/>
          </p:cNvSpPr>
          <p:nvPr>
            <p:ph type="pic" sz="quarter" idx="24"/>
          </p:nvPr>
        </p:nvSpPr>
        <p:spPr>
          <a:xfrm>
            <a:off x="18393197" y="5603666"/>
            <a:ext cx="2822817" cy="2822816"/>
          </a:xfrm>
          <a:solidFill>
            <a:schemeClr val="bg1"/>
          </a:solidFill>
        </p:spPr>
        <p:txBody>
          <a:bodyPr>
            <a:normAutofit/>
          </a:bodyPr>
          <a:lstStyle>
            <a:lvl1pPr marL="0" indent="0">
              <a:buNone/>
              <a:defRPr sz="2800">
                <a:latin typeface="Lato Light"/>
                <a:cs typeface="Lato Light"/>
              </a:defRPr>
            </a:lvl1pPr>
          </a:lstStyle>
          <a:p>
            <a:endParaRPr lang="en-US"/>
          </a:p>
        </p:txBody>
      </p:sp>
      <p:sp>
        <p:nvSpPr>
          <p:cNvPr id="103" name="Picture Placeholder 2"/>
          <p:cNvSpPr>
            <a:spLocks noGrp="1"/>
          </p:cNvSpPr>
          <p:nvPr>
            <p:ph type="pic" sz="quarter" idx="25"/>
          </p:nvPr>
        </p:nvSpPr>
        <p:spPr>
          <a:xfrm>
            <a:off x="3101313" y="8742944"/>
            <a:ext cx="2822817" cy="2822816"/>
          </a:xfrm>
          <a:solidFill>
            <a:schemeClr val="bg1"/>
          </a:solidFill>
        </p:spPr>
        <p:txBody>
          <a:bodyPr>
            <a:normAutofit/>
          </a:bodyPr>
          <a:lstStyle>
            <a:lvl1pPr marL="0" indent="0">
              <a:buNone/>
              <a:defRPr sz="2800">
                <a:latin typeface="Lato Light"/>
                <a:cs typeface="Lato Light"/>
              </a:defRPr>
            </a:lvl1pPr>
          </a:lstStyle>
          <a:p>
            <a:endParaRPr lang="en-US"/>
          </a:p>
        </p:txBody>
      </p:sp>
      <p:sp>
        <p:nvSpPr>
          <p:cNvPr id="104" name="Picture Placeholder 2"/>
          <p:cNvSpPr>
            <a:spLocks noGrp="1"/>
          </p:cNvSpPr>
          <p:nvPr>
            <p:ph type="pic" sz="quarter" idx="26"/>
          </p:nvPr>
        </p:nvSpPr>
        <p:spPr>
          <a:xfrm>
            <a:off x="6159690" y="8742944"/>
            <a:ext cx="2822817" cy="2822816"/>
          </a:xfrm>
          <a:solidFill>
            <a:schemeClr val="bg1"/>
          </a:solidFill>
        </p:spPr>
        <p:txBody>
          <a:bodyPr>
            <a:normAutofit/>
          </a:bodyPr>
          <a:lstStyle>
            <a:lvl1pPr marL="0" indent="0">
              <a:buNone/>
              <a:defRPr sz="2800">
                <a:latin typeface="Lato Light"/>
                <a:cs typeface="Lato Light"/>
              </a:defRPr>
            </a:lvl1pPr>
          </a:lstStyle>
          <a:p>
            <a:endParaRPr lang="en-US"/>
          </a:p>
        </p:txBody>
      </p:sp>
      <p:sp>
        <p:nvSpPr>
          <p:cNvPr id="105" name="Picture Placeholder 2"/>
          <p:cNvSpPr>
            <a:spLocks noGrp="1"/>
          </p:cNvSpPr>
          <p:nvPr>
            <p:ph type="pic" sz="quarter" idx="27"/>
          </p:nvPr>
        </p:nvSpPr>
        <p:spPr>
          <a:xfrm>
            <a:off x="9218066" y="8742944"/>
            <a:ext cx="2822817" cy="2822816"/>
          </a:xfrm>
          <a:solidFill>
            <a:schemeClr val="bg1"/>
          </a:solidFill>
        </p:spPr>
        <p:txBody>
          <a:bodyPr>
            <a:normAutofit/>
          </a:bodyPr>
          <a:lstStyle>
            <a:lvl1pPr marL="0" indent="0">
              <a:buNone/>
              <a:defRPr sz="2800">
                <a:latin typeface="Lato Light"/>
                <a:cs typeface="Lato Light"/>
              </a:defRPr>
            </a:lvl1pPr>
          </a:lstStyle>
          <a:p>
            <a:endParaRPr lang="en-US"/>
          </a:p>
        </p:txBody>
      </p:sp>
      <p:sp>
        <p:nvSpPr>
          <p:cNvPr id="106" name="Picture Placeholder 2"/>
          <p:cNvSpPr>
            <a:spLocks noGrp="1"/>
          </p:cNvSpPr>
          <p:nvPr>
            <p:ph type="pic" sz="quarter" idx="28"/>
          </p:nvPr>
        </p:nvSpPr>
        <p:spPr>
          <a:xfrm>
            <a:off x="12276443" y="8742944"/>
            <a:ext cx="2822817" cy="2822816"/>
          </a:xfrm>
          <a:solidFill>
            <a:schemeClr val="bg1"/>
          </a:solidFill>
        </p:spPr>
        <p:txBody>
          <a:bodyPr>
            <a:normAutofit/>
          </a:bodyPr>
          <a:lstStyle>
            <a:lvl1pPr marL="0" indent="0">
              <a:buNone/>
              <a:defRPr sz="2800">
                <a:latin typeface="Lato Light"/>
                <a:cs typeface="Lato Light"/>
              </a:defRPr>
            </a:lvl1pPr>
          </a:lstStyle>
          <a:p>
            <a:endParaRPr lang="en-US"/>
          </a:p>
        </p:txBody>
      </p:sp>
      <p:sp>
        <p:nvSpPr>
          <p:cNvPr id="107" name="Picture Placeholder 2"/>
          <p:cNvSpPr>
            <a:spLocks noGrp="1"/>
          </p:cNvSpPr>
          <p:nvPr>
            <p:ph type="pic" sz="quarter" idx="29"/>
          </p:nvPr>
        </p:nvSpPr>
        <p:spPr>
          <a:xfrm>
            <a:off x="15334820" y="8742944"/>
            <a:ext cx="2822817" cy="2822816"/>
          </a:xfrm>
          <a:solidFill>
            <a:schemeClr val="bg1"/>
          </a:solidFill>
        </p:spPr>
        <p:txBody>
          <a:bodyPr>
            <a:normAutofit/>
          </a:bodyPr>
          <a:lstStyle>
            <a:lvl1pPr marL="0" indent="0">
              <a:buNone/>
              <a:defRPr sz="2800">
                <a:latin typeface="Lato Light"/>
                <a:cs typeface="Lato Light"/>
              </a:defRPr>
            </a:lvl1pPr>
          </a:lstStyle>
          <a:p>
            <a:endParaRPr lang="en-US"/>
          </a:p>
        </p:txBody>
      </p:sp>
      <p:sp>
        <p:nvSpPr>
          <p:cNvPr id="108" name="Picture Placeholder 2"/>
          <p:cNvSpPr>
            <a:spLocks noGrp="1"/>
          </p:cNvSpPr>
          <p:nvPr>
            <p:ph type="pic" sz="quarter" idx="30"/>
          </p:nvPr>
        </p:nvSpPr>
        <p:spPr>
          <a:xfrm>
            <a:off x="18393197" y="8742944"/>
            <a:ext cx="2822817" cy="2822816"/>
          </a:xfrm>
          <a:solidFill>
            <a:schemeClr val="bg1"/>
          </a:solidFill>
        </p:spPr>
        <p:txBody>
          <a:bodyPr>
            <a:normAutofit/>
          </a:bodyPr>
          <a:lstStyle>
            <a:lvl1pPr marL="0" indent="0">
              <a:buNone/>
              <a:defRPr sz="2800">
                <a:latin typeface="Lato Light"/>
                <a:cs typeface="Lato Light"/>
              </a:defRPr>
            </a:lvl1pPr>
          </a:lstStyle>
          <a:p>
            <a:endParaRPr lang="en-US"/>
          </a:p>
        </p:txBody>
      </p:sp>
    </p:spTree>
    <p:extLst>
      <p:ext uri="{BB962C8B-B14F-4D97-AF65-F5344CB8AC3E}">
        <p14:creationId xmlns:p14="http://schemas.microsoft.com/office/powerpoint/2010/main" val="17028704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Our Clients Square">
    <p:spTree>
      <p:nvGrpSpPr>
        <p:cNvPr id="1" name=""/>
        <p:cNvGrpSpPr/>
        <p:nvPr/>
      </p:nvGrpSpPr>
      <p:grpSpPr>
        <a:xfrm>
          <a:off x="0" y="0"/>
          <a:ext cx="0" cy="0"/>
          <a:chOff x="0" y="0"/>
          <a:chExt cx="0" cy="0"/>
        </a:xfrm>
      </p:grpSpPr>
      <p:sp>
        <p:nvSpPr>
          <p:cNvPr id="28" name="Picture Placeholder 2"/>
          <p:cNvSpPr>
            <a:spLocks noGrp="1"/>
          </p:cNvSpPr>
          <p:nvPr>
            <p:ph type="pic" sz="quarter" idx="30"/>
          </p:nvPr>
        </p:nvSpPr>
        <p:spPr>
          <a:xfrm>
            <a:off x="8732134" y="4330877"/>
            <a:ext cx="3371445" cy="3371445"/>
          </a:xfrm>
          <a:noFill/>
        </p:spPr>
        <p:txBody>
          <a:bodyPr>
            <a:normAutofit/>
          </a:bodyPr>
          <a:lstStyle>
            <a:lvl1pPr marL="0" indent="0">
              <a:buNone/>
              <a:defRPr sz="2800">
                <a:latin typeface="Lato Light"/>
                <a:cs typeface="Lato Light"/>
              </a:defRPr>
            </a:lvl1pPr>
          </a:lstStyle>
          <a:p>
            <a:endParaRPr lang="en-US"/>
          </a:p>
        </p:txBody>
      </p:sp>
      <p:sp>
        <p:nvSpPr>
          <p:cNvPr id="29" name="Picture Placeholder 2"/>
          <p:cNvSpPr>
            <a:spLocks noGrp="1"/>
          </p:cNvSpPr>
          <p:nvPr>
            <p:ph type="pic" sz="quarter" idx="31"/>
          </p:nvPr>
        </p:nvSpPr>
        <p:spPr>
          <a:xfrm>
            <a:off x="12188825" y="4330877"/>
            <a:ext cx="3371445" cy="3371445"/>
          </a:xfrm>
          <a:noFill/>
        </p:spPr>
        <p:txBody>
          <a:bodyPr>
            <a:normAutofit/>
          </a:bodyPr>
          <a:lstStyle>
            <a:lvl1pPr marL="0" indent="0">
              <a:buNone/>
              <a:defRPr sz="2800">
                <a:latin typeface="Lato Light"/>
                <a:cs typeface="Lato Light"/>
              </a:defRPr>
            </a:lvl1pPr>
          </a:lstStyle>
          <a:p>
            <a:endParaRPr lang="en-US"/>
          </a:p>
        </p:txBody>
      </p:sp>
      <p:sp>
        <p:nvSpPr>
          <p:cNvPr id="30" name="Picture Placeholder 2"/>
          <p:cNvSpPr>
            <a:spLocks noGrp="1"/>
          </p:cNvSpPr>
          <p:nvPr>
            <p:ph type="pic" sz="quarter" idx="32"/>
          </p:nvPr>
        </p:nvSpPr>
        <p:spPr>
          <a:xfrm>
            <a:off x="8732134" y="7791285"/>
            <a:ext cx="3371445" cy="3371445"/>
          </a:xfrm>
          <a:noFill/>
        </p:spPr>
        <p:txBody>
          <a:bodyPr>
            <a:normAutofit/>
          </a:bodyPr>
          <a:lstStyle>
            <a:lvl1pPr marL="0" indent="0">
              <a:buNone/>
              <a:defRPr sz="2800">
                <a:latin typeface="Lato Light"/>
                <a:cs typeface="Lato Light"/>
              </a:defRPr>
            </a:lvl1pPr>
          </a:lstStyle>
          <a:p>
            <a:endParaRPr lang="en-US"/>
          </a:p>
        </p:txBody>
      </p:sp>
      <p:sp>
        <p:nvSpPr>
          <p:cNvPr id="31" name="Picture Placeholder 2"/>
          <p:cNvSpPr>
            <a:spLocks noGrp="1"/>
          </p:cNvSpPr>
          <p:nvPr>
            <p:ph type="pic" sz="quarter" idx="33"/>
          </p:nvPr>
        </p:nvSpPr>
        <p:spPr>
          <a:xfrm>
            <a:off x="12188825" y="7791285"/>
            <a:ext cx="3371445" cy="3371445"/>
          </a:xfrm>
          <a:noFill/>
        </p:spPr>
        <p:txBody>
          <a:bodyPr>
            <a:normAutofit/>
          </a:bodyPr>
          <a:lstStyle>
            <a:lvl1pPr marL="0" indent="0">
              <a:buNone/>
              <a:defRPr sz="2800">
                <a:latin typeface="Lato Light"/>
                <a:cs typeface="Lato Light"/>
              </a:defRPr>
            </a:lvl1pPr>
          </a:lstStyle>
          <a:p>
            <a:endParaRPr lang="en-US"/>
          </a:p>
        </p:txBody>
      </p:sp>
    </p:spTree>
    <p:extLst>
      <p:ext uri="{BB962C8B-B14F-4D97-AF65-F5344CB8AC3E}">
        <p14:creationId xmlns:p14="http://schemas.microsoft.com/office/powerpoint/2010/main" val="24488840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hat our Clients are Saying">
    <p:spTree>
      <p:nvGrpSpPr>
        <p:cNvPr id="1" name=""/>
        <p:cNvGrpSpPr/>
        <p:nvPr/>
      </p:nvGrpSpPr>
      <p:grpSpPr>
        <a:xfrm>
          <a:off x="0" y="0"/>
          <a:ext cx="0" cy="0"/>
          <a:chOff x="0" y="0"/>
          <a:chExt cx="0" cy="0"/>
        </a:xfrm>
      </p:grpSpPr>
      <p:sp>
        <p:nvSpPr>
          <p:cNvPr id="28" name="Picture Placeholder 2"/>
          <p:cNvSpPr>
            <a:spLocks noGrp="1"/>
          </p:cNvSpPr>
          <p:nvPr>
            <p:ph type="pic" sz="quarter" idx="30"/>
          </p:nvPr>
        </p:nvSpPr>
        <p:spPr>
          <a:xfrm>
            <a:off x="2693787" y="3633056"/>
            <a:ext cx="2221725" cy="2221724"/>
          </a:xfrm>
          <a:prstGeom prst="ellipse">
            <a:avLst/>
          </a:prstGeom>
          <a:noFill/>
        </p:spPr>
        <p:txBody>
          <a:bodyPr>
            <a:normAutofit/>
          </a:bodyPr>
          <a:lstStyle>
            <a:lvl1pPr marL="0" indent="0">
              <a:buNone/>
              <a:defRPr sz="2800">
                <a:latin typeface="Lato Light"/>
                <a:cs typeface="Lato Light"/>
              </a:defRPr>
            </a:lvl1pPr>
          </a:lstStyle>
          <a:p>
            <a:endParaRPr lang="en-US"/>
          </a:p>
        </p:txBody>
      </p:sp>
      <p:sp>
        <p:nvSpPr>
          <p:cNvPr id="29" name="Picture Placeholder 2"/>
          <p:cNvSpPr>
            <a:spLocks noGrp="1"/>
          </p:cNvSpPr>
          <p:nvPr>
            <p:ph type="pic" sz="quarter" idx="31"/>
          </p:nvPr>
        </p:nvSpPr>
        <p:spPr>
          <a:xfrm>
            <a:off x="13020151" y="3633056"/>
            <a:ext cx="2221725" cy="2221724"/>
          </a:xfrm>
          <a:prstGeom prst="ellipse">
            <a:avLst/>
          </a:prstGeom>
          <a:noFill/>
        </p:spPr>
        <p:txBody>
          <a:bodyPr>
            <a:normAutofit/>
          </a:bodyPr>
          <a:lstStyle>
            <a:lvl1pPr marL="0" indent="0">
              <a:buNone/>
              <a:defRPr sz="2800">
                <a:latin typeface="Lato Light"/>
                <a:cs typeface="Lato Light"/>
              </a:defRPr>
            </a:lvl1pPr>
          </a:lstStyle>
          <a:p>
            <a:endParaRPr lang="en-US"/>
          </a:p>
        </p:txBody>
      </p:sp>
      <p:sp>
        <p:nvSpPr>
          <p:cNvPr id="30" name="Picture Placeholder 2"/>
          <p:cNvSpPr>
            <a:spLocks noGrp="1"/>
          </p:cNvSpPr>
          <p:nvPr>
            <p:ph type="pic" sz="quarter" idx="32"/>
          </p:nvPr>
        </p:nvSpPr>
        <p:spPr>
          <a:xfrm>
            <a:off x="2693787" y="7516765"/>
            <a:ext cx="2221725" cy="2221724"/>
          </a:xfrm>
          <a:prstGeom prst="ellipse">
            <a:avLst/>
          </a:prstGeom>
          <a:noFill/>
        </p:spPr>
        <p:txBody>
          <a:bodyPr>
            <a:normAutofit/>
          </a:bodyPr>
          <a:lstStyle>
            <a:lvl1pPr marL="0" indent="0">
              <a:buNone/>
              <a:defRPr sz="2800">
                <a:latin typeface="Lato Light"/>
                <a:cs typeface="Lato Light"/>
              </a:defRPr>
            </a:lvl1pPr>
          </a:lstStyle>
          <a:p>
            <a:endParaRPr lang="en-US"/>
          </a:p>
        </p:txBody>
      </p:sp>
      <p:sp>
        <p:nvSpPr>
          <p:cNvPr id="31" name="Picture Placeholder 2"/>
          <p:cNvSpPr>
            <a:spLocks noGrp="1"/>
          </p:cNvSpPr>
          <p:nvPr>
            <p:ph type="pic" sz="quarter" idx="33"/>
          </p:nvPr>
        </p:nvSpPr>
        <p:spPr>
          <a:xfrm>
            <a:off x="13020151" y="7516765"/>
            <a:ext cx="2221725" cy="2221724"/>
          </a:xfrm>
          <a:prstGeom prst="ellipse">
            <a:avLst/>
          </a:prstGeom>
          <a:noFill/>
        </p:spPr>
        <p:txBody>
          <a:bodyPr>
            <a:normAutofit/>
          </a:bodyPr>
          <a:lstStyle>
            <a:lvl1pPr marL="0" indent="0">
              <a:buNone/>
              <a:defRPr sz="2800">
                <a:latin typeface="Lato Light"/>
                <a:cs typeface="Lato Light"/>
              </a:defRPr>
            </a:lvl1pPr>
          </a:lstStyle>
          <a:p>
            <a:endParaRPr lang="en-US"/>
          </a:p>
        </p:txBody>
      </p:sp>
    </p:spTree>
    <p:extLst>
      <p:ext uri="{BB962C8B-B14F-4D97-AF65-F5344CB8AC3E}">
        <p14:creationId xmlns:p14="http://schemas.microsoft.com/office/powerpoint/2010/main" val="20164397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Laptop 02">
    <p:spTree>
      <p:nvGrpSpPr>
        <p:cNvPr id="1" name=""/>
        <p:cNvGrpSpPr/>
        <p:nvPr/>
      </p:nvGrpSpPr>
      <p:grpSpPr>
        <a:xfrm>
          <a:off x="0" y="0"/>
          <a:ext cx="0" cy="0"/>
          <a:chOff x="0" y="0"/>
          <a:chExt cx="0" cy="0"/>
        </a:xfrm>
      </p:grpSpPr>
      <p:sp>
        <p:nvSpPr>
          <p:cNvPr id="4" name="Picture Placeholder 9"/>
          <p:cNvSpPr>
            <a:spLocks noGrp="1"/>
          </p:cNvSpPr>
          <p:nvPr>
            <p:ph type="pic" sz="quarter" idx="11"/>
          </p:nvPr>
        </p:nvSpPr>
        <p:spPr>
          <a:xfrm>
            <a:off x="0" y="3173578"/>
            <a:ext cx="24377650" cy="4945698"/>
          </a:xfrm>
          <a:noFill/>
        </p:spPr>
        <p:txBody>
          <a:bodyPr>
            <a:normAutofit/>
          </a:bodyPr>
          <a:lstStyle>
            <a:lvl1pPr marL="0" indent="0">
              <a:buNone/>
              <a:defRPr sz="2100">
                <a:solidFill>
                  <a:schemeClr val="tx1">
                    <a:lumMod val="50000"/>
                    <a:lumOff val="50000"/>
                  </a:schemeClr>
                </a:solidFill>
              </a:defRPr>
            </a:lvl1pPr>
          </a:lstStyle>
          <a:p>
            <a:endParaRPr lang="en-US"/>
          </a:p>
        </p:txBody>
      </p:sp>
    </p:spTree>
    <p:extLst>
      <p:ext uri="{BB962C8B-B14F-4D97-AF65-F5344CB8AC3E}">
        <p14:creationId xmlns:p14="http://schemas.microsoft.com/office/powerpoint/2010/main" val="5375275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wo Bar Text Subtitle">
    <p:spTree>
      <p:nvGrpSpPr>
        <p:cNvPr id="1" name=""/>
        <p:cNvGrpSpPr/>
        <p:nvPr/>
      </p:nvGrpSpPr>
      <p:grpSpPr>
        <a:xfrm>
          <a:off x="0" y="0"/>
          <a:ext cx="0" cy="0"/>
          <a:chOff x="0" y="0"/>
          <a:chExt cx="0" cy="0"/>
        </a:xfrm>
      </p:grpSpPr>
      <p:sp>
        <p:nvSpPr>
          <p:cNvPr id="14" name="Picture Placeholder 9"/>
          <p:cNvSpPr>
            <a:spLocks noGrp="1"/>
          </p:cNvSpPr>
          <p:nvPr>
            <p:ph type="pic" sz="quarter" idx="11"/>
          </p:nvPr>
        </p:nvSpPr>
        <p:spPr>
          <a:xfrm>
            <a:off x="0" y="0"/>
            <a:ext cx="24377650" cy="9673915"/>
          </a:xfrm>
          <a:noFill/>
        </p:spPr>
        <p:txBody>
          <a:bodyPr>
            <a:normAutofit/>
          </a:bodyPr>
          <a:lstStyle>
            <a:lvl1pPr marL="0" indent="0">
              <a:buNone/>
              <a:defRPr sz="2100">
                <a:solidFill>
                  <a:schemeClr val="tx1">
                    <a:lumMod val="50000"/>
                    <a:lumOff val="50000"/>
                  </a:schemeClr>
                </a:solidFill>
              </a:defRPr>
            </a:lvl1pPr>
          </a:lstStyle>
          <a:p>
            <a:endParaRPr lang="en-US"/>
          </a:p>
        </p:txBody>
      </p:sp>
    </p:spTree>
    <p:extLst>
      <p:ext uri="{BB962C8B-B14F-4D97-AF65-F5344CB8AC3E}">
        <p14:creationId xmlns:p14="http://schemas.microsoft.com/office/powerpoint/2010/main" val="36875843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iPhone 6 Mockup">
    <p:spTree>
      <p:nvGrpSpPr>
        <p:cNvPr id="1" name=""/>
        <p:cNvGrpSpPr/>
        <p:nvPr/>
      </p:nvGrpSpPr>
      <p:grpSpPr>
        <a:xfrm>
          <a:off x="0" y="0"/>
          <a:ext cx="0" cy="0"/>
          <a:chOff x="0" y="0"/>
          <a:chExt cx="0" cy="0"/>
        </a:xfrm>
      </p:grpSpPr>
      <p:sp>
        <p:nvSpPr>
          <p:cNvPr id="9" name="Picture Placeholder 17"/>
          <p:cNvSpPr>
            <a:spLocks noGrp="1"/>
          </p:cNvSpPr>
          <p:nvPr>
            <p:ph type="pic" sz="quarter" idx="14"/>
          </p:nvPr>
        </p:nvSpPr>
        <p:spPr>
          <a:xfrm>
            <a:off x="6964453" y="2909475"/>
            <a:ext cx="4106508" cy="7293622"/>
          </a:xfrm>
          <a:noFill/>
        </p:spPr>
        <p:txBody>
          <a:bodyPr rtlCol="0">
            <a:normAutofit/>
          </a:bodyPr>
          <a:lstStyle>
            <a:lvl1pPr marL="0" indent="0" algn="ctr">
              <a:buNone/>
              <a:defRPr sz="4400">
                <a:solidFill>
                  <a:schemeClr val="bg1">
                    <a:lumMod val="75000"/>
                  </a:schemeClr>
                </a:solidFill>
                <a:latin typeface="Lato Light"/>
                <a:cs typeface="Lato Light"/>
              </a:defRPr>
            </a:lvl1pPr>
          </a:lstStyle>
          <a:p>
            <a:pPr lvl="0"/>
            <a:endParaRPr lang="en-US" noProof="0"/>
          </a:p>
        </p:txBody>
      </p:sp>
      <p:sp>
        <p:nvSpPr>
          <p:cNvPr id="10" name="Picture Placeholder 17"/>
          <p:cNvSpPr>
            <a:spLocks noGrp="1"/>
          </p:cNvSpPr>
          <p:nvPr>
            <p:ph type="pic" sz="quarter" idx="15"/>
          </p:nvPr>
        </p:nvSpPr>
        <p:spPr>
          <a:xfrm>
            <a:off x="1841511" y="2909475"/>
            <a:ext cx="4106508" cy="7293622"/>
          </a:xfrm>
          <a:noFill/>
        </p:spPr>
        <p:txBody>
          <a:bodyPr rtlCol="0">
            <a:normAutofit/>
          </a:bodyPr>
          <a:lstStyle>
            <a:lvl1pPr marL="0" indent="0" algn="ctr">
              <a:buNone/>
              <a:defRPr sz="4400">
                <a:solidFill>
                  <a:schemeClr val="bg1">
                    <a:lumMod val="75000"/>
                  </a:schemeClr>
                </a:solidFill>
                <a:latin typeface="Lato Light"/>
                <a:cs typeface="Lato Light"/>
              </a:defRPr>
            </a:lvl1pPr>
          </a:lstStyle>
          <a:p>
            <a:pPr lvl="0"/>
            <a:endParaRPr lang="en-US" noProof="0"/>
          </a:p>
        </p:txBody>
      </p:sp>
    </p:spTree>
    <p:extLst>
      <p:ext uri="{BB962C8B-B14F-4D97-AF65-F5344CB8AC3E}">
        <p14:creationId xmlns:p14="http://schemas.microsoft.com/office/powerpoint/2010/main" val="1513710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 name="Picture Placeholder 2"/>
          <p:cNvSpPr>
            <a:spLocks noGrp="1"/>
          </p:cNvSpPr>
          <p:nvPr>
            <p:ph type="pic" sz="quarter" idx="11"/>
          </p:nvPr>
        </p:nvSpPr>
        <p:spPr>
          <a:xfrm>
            <a:off x="2469683" y="2688700"/>
            <a:ext cx="8148684" cy="4235212"/>
          </a:xfrm>
          <a:noFill/>
        </p:spPr>
        <p:txBody>
          <a:bodyPr>
            <a:normAutofit/>
          </a:bodyPr>
          <a:lstStyle>
            <a:lvl1pPr marL="0" indent="0">
              <a:buNone/>
              <a:defRPr sz="2800">
                <a:latin typeface="Lato Light"/>
                <a:cs typeface="Lato Light"/>
              </a:defRPr>
            </a:lvl1pPr>
          </a:lstStyle>
          <a:p>
            <a:endParaRPr lang="en-US"/>
          </a:p>
        </p:txBody>
      </p:sp>
      <p:sp>
        <p:nvSpPr>
          <p:cNvPr id="7" name="Picture Placeholder 2"/>
          <p:cNvSpPr>
            <a:spLocks noGrp="1"/>
          </p:cNvSpPr>
          <p:nvPr>
            <p:ph type="pic" sz="quarter" idx="12"/>
          </p:nvPr>
        </p:nvSpPr>
        <p:spPr>
          <a:xfrm>
            <a:off x="13432974" y="7361362"/>
            <a:ext cx="8148684" cy="4235212"/>
          </a:xfrm>
          <a:noFill/>
        </p:spPr>
        <p:txBody>
          <a:bodyPr>
            <a:normAutofit/>
          </a:bodyPr>
          <a:lstStyle>
            <a:lvl1pPr marL="0" indent="0">
              <a:buNone/>
              <a:defRPr sz="2800">
                <a:latin typeface="Lato Light"/>
                <a:cs typeface="Lato Light"/>
              </a:defRPr>
            </a:lvl1pPr>
          </a:lstStyle>
          <a:p>
            <a:endParaRPr lang="en-US"/>
          </a:p>
        </p:txBody>
      </p:sp>
    </p:spTree>
    <p:extLst>
      <p:ext uri="{BB962C8B-B14F-4D97-AF65-F5344CB8AC3E}">
        <p14:creationId xmlns:p14="http://schemas.microsoft.com/office/powerpoint/2010/main" val="109607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ig Image Placeholder">
    <p:spTree>
      <p:nvGrpSpPr>
        <p:cNvPr id="1" name=""/>
        <p:cNvGrpSpPr/>
        <p:nvPr/>
      </p:nvGrpSpPr>
      <p:grpSpPr>
        <a:xfrm>
          <a:off x="0" y="0"/>
          <a:ext cx="0" cy="0"/>
          <a:chOff x="0" y="0"/>
          <a:chExt cx="0" cy="0"/>
        </a:xfrm>
      </p:grpSpPr>
      <p:sp>
        <p:nvSpPr>
          <p:cNvPr id="17" name="Picture Placeholder 13"/>
          <p:cNvSpPr>
            <a:spLocks noGrp="1"/>
          </p:cNvSpPr>
          <p:nvPr>
            <p:ph type="pic" sz="quarter" idx="13"/>
          </p:nvPr>
        </p:nvSpPr>
        <p:spPr>
          <a:xfrm>
            <a:off x="-3176" y="0"/>
            <a:ext cx="24426546" cy="13716000"/>
          </a:xfrm>
          <a:effectLst/>
        </p:spPr>
        <p:txBody>
          <a:bodyPr>
            <a:normAutofit/>
          </a:bodyPr>
          <a:lstStyle>
            <a:lvl1pPr marL="0" indent="0">
              <a:buNone/>
              <a:defRPr sz="4200">
                <a:ln>
                  <a:noFill/>
                </a:ln>
                <a:solidFill>
                  <a:schemeClr val="bg1">
                    <a:lumMod val="85000"/>
                  </a:schemeClr>
                </a:solidFill>
              </a:defRPr>
            </a:lvl1pPr>
          </a:lstStyle>
          <a:p>
            <a:endParaRPr lang="en-US"/>
          </a:p>
        </p:txBody>
      </p:sp>
    </p:spTree>
    <p:extLst>
      <p:ext uri="{BB962C8B-B14F-4D97-AF65-F5344CB8AC3E}">
        <p14:creationId xmlns:p14="http://schemas.microsoft.com/office/powerpoint/2010/main" val="7355361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meline">
    <p:spTree>
      <p:nvGrpSpPr>
        <p:cNvPr id="1" name=""/>
        <p:cNvGrpSpPr/>
        <p:nvPr/>
      </p:nvGrpSpPr>
      <p:grpSpPr>
        <a:xfrm>
          <a:off x="0" y="0"/>
          <a:ext cx="0" cy="0"/>
          <a:chOff x="0" y="0"/>
          <a:chExt cx="0" cy="0"/>
        </a:xfrm>
      </p:grpSpPr>
      <p:sp>
        <p:nvSpPr>
          <p:cNvPr id="6" name="Picture Placeholder 2"/>
          <p:cNvSpPr>
            <a:spLocks noGrp="1"/>
          </p:cNvSpPr>
          <p:nvPr>
            <p:ph type="pic" sz="quarter" idx="11"/>
          </p:nvPr>
        </p:nvSpPr>
        <p:spPr>
          <a:xfrm>
            <a:off x="2469683" y="858054"/>
            <a:ext cx="8148684" cy="4235212"/>
          </a:xfrm>
          <a:noFill/>
        </p:spPr>
        <p:txBody>
          <a:bodyPr>
            <a:normAutofit/>
          </a:bodyPr>
          <a:lstStyle>
            <a:lvl1pPr marL="0" indent="0">
              <a:buNone/>
              <a:defRPr sz="2800">
                <a:latin typeface="Lato Light"/>
                <a:cs typeface="Lato Light"/>
              </a:defRPr>
            </a:lvl1pPr>
          </a:lstStyle>
          <a:p>
            <a:endParaRPr lang="en-US"/>
          </a:p>
        </p:txBody>
      </p:sp>
      <p:sp>
        <p:nvSpPr>
          <p:cNvPr id="7" name="Picture Placeholder 2"/>
          <p:cNvSpPr>
            <a:spLocks noGrp="1"/>
          </p:cNvSpPr>
          <p:nvPr>
            <p:ph type="pic" sz="quarter" idx="12"/>
          </p:nvPr>
        </p:nvSpPr>
        <p:spPr>
          <a:xfrm>
            <a:off x="13290040" y="6148403"/>
            <a:ext cx="8148684" cy="4235212"/>
          </a:xfrm>
          <a:noFill/>
        </p:spPr>
        <p:txBody>
          <a:bodyPr>
            <a:normAutofit/>
          </a:bodyPr>
          <a:lstStyle>
            <a:lvl1pPr marL="0" indent="0">
              <a:buNone/>
              <a:defRPr sz="2800">
                <a:latin typeface="Lato Light"/>
                <a:cs typeface="Lato Light"/>
              </a:defRPr>
            </a:lvl1pPr>
          </a:lstStyle>
          <a:p>
            <a:endParaRPr lang="en-US"/>
          </a:p>
        </p:txBody>
      </p:sp>
    </p:spTree>
    <p:extLst>
      <p:ext uri="{BB962C8B-B14F-4D97-AF65-F5344CB8AC3E}">
        <p14:creationId xmlns:p14="http://schemas.microsoft.com/office/powerpoint/2010/main" val="26814004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meline">
    <p:spTree>
      <p:nvGrpSpPr>
        <p:cNvPr id="1" name=""/>
        <p:cNvGrpSpPr/>
        <p:nvPr/>
      </p:nvGrpSpPr>
      <p:grpSpPr>
        <a:xfrm>
          <a:off x="0" y="0"/>
          <a:ext cx="0" cy="0"/>
          <a:chOff x="0" y="0"/>
          <a:chExt cx="0" cy="0"/>
        </a:xfrm>
      </p:grpSpPr>
      <p:sp>
        <p:nvSpPr>
          <p:cNvPr id="6" name="Picture Placeholder 2"/>
          <p:cNvSpPr>
            <a:spLocks noGrp="1"/>
          </p:cNvSpPr>
          <p:nvPr>
            <p:ph type="pic" sz="quarter" idx="11"/>
          </p:nvPr>
        </p:nvSpPr>
        <p:spPr>
          <a:xfrm>
            <a:off x="2469683" y="5415879"/>
            <a:ext cx="8148684" cy="4235212"/>
          </a:xfrm>
          <a:noFill/>
        </p:spPr>
        <p:txBody>
          <a:bodyPr>
            <a:normAutofit/>
          </a:bodyPr>
          <a:lstStyle>
            <a:lvl1pPr marL="0" indent="0">
              <a:buNone/>
              <a:defRPr sz="2800">
                <a:latin typeface="Lato Light"/>
                <a:cs typeface="Lato Light"/>
              </a:defRPr>
            </a:lvl1pPr>
          </a:lstStyle>
          <a:p>
            <a:endParaRPr lang="en-US"/>
          </a:p>
        </p:txBody>
      </p:sp>
    </p:spTree>
    <p:extLst>
      <p:ext uri="{BB962C8B-B14F-4D97-AF65-F5344CB8AC3E}">
        <p14:creationId xmlns:p14="http://schemas.microsoft.com/office/powerpoint/2010/main" val="20512251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Website Mockup">
    <p:spTree>
      <p:nvGrpSpPr>
        <p:cNvPr id="1" name=""/>
        <p:cNvGrpSpPr/>
        <p:nvPr/>
      </p:nvGrpSpPr>
      <p:grpSpPr>
        <a:xfrm>
          <a:off x="0" y="0"/>
          <a:ext cx="0" cy="0"/>
          <a:chOff x="0" y="0"/>
          <a:chExt cx="0" cy="0"/>
        </a:xfrm>
      </p:grpSpPr>
      <p:sp>
        <p:nvSpPr>
          <p:cNvPr id="6" name="Picture Placeholder 2"/>
          <p:cNvSpPr>
            <a:spLocks noGrp="1"/>
          </p:cNvSpPr>
          <p:nvPr>
            <p:ph type="pic" sz="quarter" idx="11"/>
          </p:nvPr>
        </p:nvSpPr>
        <p:spPr>
          <a:xfrm>
            <a:off x="4047197" y="2491114"/>
            <a:ext cx="4500308" cy="7993056"/>
          </a:xfrm>
          <a:noFill/>
        </p:spPr>
        <p:txBody>
          <a:bodyPr>
            <a:normAutofit/>
          </a:bodyPr>
          <a:lstStyle>
            <a:lvl1pPr marL="0" indent="0">
              <a:buNone/>
              <a:defRPr sz="2800">
                <a:latin typeface="Lato Light"/>
                <a:cs typeface="Lato Light"/>
              </a:defRPr>
            </a:lvl1pPr>
          </a:lstStyle>
          <a:p>
            <a:endParaRPr lang="en-US"/>
          </a:p>
        </p:txBody>
      </p:sp>
    </p:spTree>
    <p:extLst>
      <p:ext uri="{BB962C8B-B14F-4D97-AF65-F5344CB8AC3E}">
        <p14:creationId xmlns:p14="http://schemas.microsoft.com/office/powerpoint/2010/main" val="31135541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sp>
        <p:nvSpPr>
          <p:cNvPr id="4" name="Picture Placeholder 13"/>
          <p:cNvSpPr>
            <a:spLocks noGrp="1"/>
          </p:cNvSpPr>
          <p:nvPr>
            <p:ph type="pic" sz="quarter" idx="11"/>
          </p:nvPr>
        </p:nvSpPr>
        <p:spPr>
          <a:xfrm>
            <a:off x="0" y="2960147"/>
            <a:ext cx="24377650" cy="3657600"/>
          </a:xfrm>
          <a:prstGeom prst="rect">
            <a:avLst/>
          </a:prstGeom>
        </p:spPr>
        <p:txBody>
          <a:bodyPr>
            <a:normAutofit/>
          </a:bodyPr>
          <a:lstStyle>
            <a:lvl1pPr marL="0" marR="0" indent="0" algn="l" defTabSz="1828434" rtl="0" eaLnBrk="1" fontAlgn="auto" latinLnBrk="0" hangingPunct="1">
              <a:lnSpc>
                <a:spcPct val="90000"/>
              </a:lnSpc>
              <a:spcBef>
                <a:spcPts val="2000"/>
              </a:spcBef>
              <a:spcAft>
                <a:spcPts val="0"/>
              </a:spcAft>
              <a:buClrTx/>
              <a:buSzTx/>
              <a:buFont typeface="Arial" panose="020B0604020202020204" pitchFamily="34" charset="0"/>
              <a:buNone/>
              <a:tabLst/>
              <a:defRPr sz="2800">
                <a:latin typeface="Lato Light"/>
                <a:cs typeface="Lato Light"/>
              </a:defRPr>
            </a:lvl1pPr>
          </a:lstStyle>
          <a:p>
            <a:endParaRPr lang="en-US"/>
          </a:p>
        </p:txBody>
      </p:sp>
    </p:spTree>
    <p:extLst>
      <p:ext uri="{BB962C8B-B14F-4D97-AF65-F5344CB8AC3E}">
        <p14:creationId xmlns:p14="http://schemas.microsoft.com/office/powerpoint/2010/main" val="18784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Big Image Placeholder">
    <p:spTree>
      <p:nvGrpSpPr>
        <p:cNvPr id="1" name=""/>
        <p:cNvGrpSpPr/>
        <p:nvPr/>
      </p:nvGrpSpPr>
      <p:grpSpPr>
        <a:xfrm>
          <a:off x="0" y="0"/>
          <a:ext cx="0" cy="0"/>
          <a:chOff x="0" y="0"/>
          <a:chExt cx="0" cy="0"/>
        </a:xfrm>
      </p:grpSpPr>
      <p:sp>
        <p:nvSpPr>
          <p:cNvPr id="4" name="Picture Placeholder 13"/>
          <p:cNvSpPr>
            <a:spLocks noGrp="1"/>
          </p:cNvSpPr>
          <p:nvPr>
            <p:ph type="pic" sz="quarter" idx="13"/>
          </p:nvPr>
        </p:nvSpPr>
        <p:spPr>
          <a:xfrm>
            <a:off x="-3176" y="0"/>
            <a:ext cx="12161839" cy="13716000"/>
          </a:xfrm>
          <a:effectLst/>
        </p:spPr>
        <p:txBody>
          <a:bodyPr>
            <a:normAutofit/>
          </a:bodyPr>
          <a:lstStyle>
            <a:lvl1pPr marL="0" indent="0">
              <a:buNone/>
              <a:defRPr sz="4200">
                <a:ln>
                  <a:noFill/>
                </a:ln>
                <a:solidFill>
                  <a:schemeClr val="bg1">
                    <a:lumMod val="85000"/>
                  </a:schemeClr>
                </a:solidFill>
              </a:defRPr>
            </a:lvl1pPr>
          </a:lstStyle>
          <a:p>
            <a:endParaRPr lang="en-US"/>
          </a:p>
        </p:txBody>
      </p:sp>
    </p:spTree>
    <p:extLst>
      <p:ext uri="{BB962C8B-B14F-4D97-AF65-F5344CB8AC3E}">
        <p14:creationId xmlns:p14="http://schemas.microsoft.com/office/powerpoint/2010/main" val="552088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Big Image Placeholder">
    <p:spTree>
      <p:nvGrpSpPr>
        <p:cNvPr id="1" name=""/>
        <p:cNvGrpSpPr/>
        <p:nvPr/>
      </p:nvGrpSpPr>
      <p:grpSpPr>
        <a:xfrm>
          <a:off x="0" y="0"/>
          <a:ext cx="0" cy="0"/>
          <a:chOff x="0" y="0"/>
          <a:chExt cx="0" cy="0"/>
        </a:xfrm>
      </p:grpSpPr>
      <p:sp>
        <p:nvSpPr>
          <p:cNvPr id="4" name="Picture Placeholder 13"/>
          <p:cNvSpPr>
            <a:spLocks noGrp="1"/>
          </p:cNvSpPr>
          <p:nvPr>
            <p:ph type="pic" sz="quarter" idx="13"/>
          </p:nvPr>
        </p:nvSpPr>
        <p:spPr>
          <a:xfrm>
            <a:off x="1" y="0"/>
            <a:ext cx="15779750" cy="13716000"/>
          </a:xfrm>
          <a:effectLst/>
        </p:spPr>
        <p:txBody>
          <a:bodyPr>
            <a:normAutofit/>
          </a:bodyPr>
          <a:lstStyle>
            <a:lvl1pPr marL="0" indent="0">
              <a:buNone/>
              <a:defRPr sz="4200">
                <a:ln>
                  <a:noFill/>
                </a:ln>
                <a:solidFill>
                  <a:schemeClr val="bg1">
                    <a:lumMod val="85000"/>
                  </a:schemeClr>
                </a:solidFill>
              </a:defRPr>
            </a:lvl1pPr>
          </a:lstStyle>
          <a:p>
            <a:endParaRPr lang="en-US"/>
          </a:p>
        </p:txBody>
      </p:sp>
    </p:spTree>
    <p:extLst>
      <p:ext uri="{BB962C8B-B14F-4D97-AF65-F5344CB8AC3E}">
        <p14:creationId xmlns:p14="http://schemas.microsoft.com/office/powerpoint/2010/main" val="2566401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Big Image Placeholder">
    <p:spTree>
      <p:nvGrpSpPr>
        <p:cNvPr id="1" name=""/>
        <p:cNvGrpSpPr/>
        <p:nvPr/>
      </p:nvGrpSpPr>
      <p:grpSpPr>
        <a:xfrm>
          <a:off x="0" y="0"/>
          <a:ext cx="0" cy="0"/>
          <a:chOff x="0" y="0"/>
          <a:chExt cx="0" cy="0"/>
        </a:xfrm>
      </p:grpSpPr>
      <p:sp>
        <p:nvSpPr>
          <p:cNvPr id="4" name="Picture Placeholder 13"/>
          <p:cNvSpPr>
            <a:spLocks noGrp="1"/>
          </p:cNvSpPr>
          <p:nvPr>
            <p:ph type="pic" sz="quarter" idx="13"/>
          </p:nvPr>
        </p:nvSpPr>
        <p:spPr>
          <a:xfrm>
            <a:off x="1" y="0"/>
            <a:ext cx="13565281" cy="13716000"/>
          </a:xfrm>
          <a:effectLst/>
        </p:spPr>
        <p:txBody>
          <a:bodyPr>
            <a:normAutofit/>
          </a:bodyPr>
          <a:lstStyle>
            <a:lvl1pPr marL="0" indent="0">
              <a:buNone/>
              <a:defRPr sz="4200">
                <a:ln>
                  <a:noFill/>
                </a:ln>
                <a:solidFill>
                  <a:schemeClr val="bg1">
                    <a:lumMod val="85000"/>
                  </a:schemeClr>
                </a:solidFill>
              </a:defRPr>
            </a:lvl1pPr>
          </a:lstStyle>
          <a:p>
            <a:endParaRPr lang="en-US"/>
          </a:p>
        </p:txBody>
      </p:sp>
    </p:spTree>
    <p:extLst>
      <p:ext uri="{BB962C8B-B14F-4D97-AF65-F5344CB8AC3E}">
        <p14:creationId xmlns:p14="http://schemas.microsoft.com/office/powerpoint/2010/main" val="3808909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ig Image Placeholder">
    <p:spTree>
      <p:nvGrpSpPr>
        <p:cNvPr id="1" name=""/>
        <p:cNvGrpSpPr/>
        <p:nvPr/>
      </p:nvGrpSpPr>
      <p:grpSpPr>
        <a:xfrm>
          <a:off x="0" y="0"/>
          <a:ext cx="0" cy="0"/>
          <a:chOff x="0" y="0"/>
          <a:chExt cx="0" cy="0"/>
        </a:xfrm>
      </p:grpSpPr>
      <p:sp>
        <p:nvSpPr>
          <p:cNvPr id="4" name="Picture Placeholder 13"/>
          <p:cNvSpPr>
            <a:spLocks noGrp="1"/>
          </p:cNvSpPr>
          <p:nvPr>
            <p:ph type="pic" sz="quarter" idx="13"/>
          </p:nvPr>
        </p:nvSpPr>
        <p:spPr>
          <a:xfrm>
            <a:off x="12667862" y="2676266"/>
            <a:ext cx="10052051" cy="8462763"/>
          </a:xfrm>
          <a:effectLst/>
        </p:spPr>
        <p:txBody>
          <a:bodyPr>
            <a:normAutofit/>
          </a:bodyPr>
          <a:lstStyle>
            <a:lvl1pPr marL="0" indent="0">
              <a:buNone/>
              <a:defRPr sz="4200">
                <a:ln>
                  <a:noFill/>
                </a:ln>
                <a:solidFill>
                  <a:schemeClr val="bg1">
                    <a:lumMod val="85000"/>
                  </a:schemeClr>
                </a:solidFill>
              </a:defRPr>
            </a:lvl1pPr>
          </a:lstStyle>
          <a:p>
            <a:endParaRPr lang="en-US"/>
          </a:p>
        </p:txBody>
      </p:sp>
    </p:spTree>
    <p:extLst>
      <p:ext uri="{BB962C8B-B14F-4D97-AF65-F5344CB8AC3E}">
        <p14:creationId xmlns:p14="http://schemas.microsoft.com/office/powerpoint/2010/main" val="3214968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ig Image Placeholder">
    <p:spTree>
      <p:nvGrpSpPr>
        <p:cNvPr id="1" name=""/>
        <p:cNvGrpSpPr/>
        <p:nvPr/>
      </p:nvGrpSpPr>
      <p:grpSpPr>
        <a:xfrm>
          <a:off x="0" y="0"/>
          <a:ext cx="0" cy="0"/>
          <a:chOff x="0" y="0"/>
          <a:chExt cx="0" cy="0"/>
        </a:xfrm>
      </p:grpSpPr>
      <p:sp>
        <p:nvSpPr>
          <p:cNvPr id="4" name="Picture Placeholder 13"/>
          <p:cNvSpPr>
            <a:spLocks noGrp="1" noChangeAspect="1"/>
          </p:cNvSpPr>
          <p:nvPr>
            <p:ph type="pic" sz="quarter" idx="13"/>
          </p:nvPr>
        </p:nvSpPr>
        <p:spPr>
          <a:xfrm>
            <a:off x="1541676" y="2984874"/>
            <a:ext cx="4114800" cy="4114800"/>
          </a:xfrm>
          <a:prstGeom prst="ellipse">
            <a:avLst/>
          </a:prstGeom>
          <a:effectLst/>
        </p:spPr>
        <p:txBody>
          <a:bodyPr>
            <a:normAutofit/>
          </a:bodyPr>
          <a:lstStyle>
            <a:lvl1pPr marL="0" indent="0">
              <a:buNone/>
              <a:defRPr sz="2500">
                <a:ln>
                  <a:noFill/>
                </a:ln>
                <a:solidFill>
                  <a:schemeClr val="bg1">
                    <a:lumMod val="85000"/>
                  </a:schemeClr>
                </a:solidFill>
              </a:defRPr>
            </a:lvl1pPr>
          </a:lstStyle>
          <a:p>
            <a:endParaRPr lang="en-US"/>
          </a:p>
        </p:txBody>
      </p:sp>
      <p:sp>
        <p:nvSpPr>
          <p:cNvPr id="11" name="Picture Placeholder 13"/>
          <p:cNvSpPr>
            <a:spLocks noGrp="1" noChangeAspect="1"/>
          </p:cNvSpPr>
          <p:nvPr>
            <p:ph type="pic" sz="quarter" idx="14"/>
          </p:nvPr>
        </p:nvSpPr>
        <p:spPr>
          <a:xfrm>
            <a:off x="7297949" y="2984874"/>
            <a:ext cx="4114800" cy="4114800"/>
          </a:xfrm>
          <a:prstGeom prst="ellipse">
            <a:avLst/>
          </a:prstGeom>
          <a:effectLst/>
        </p:spPr>
        <p:txBody>
          <a:bodyPr>
            <a:normAutofit/>
          </a:bodyPr>
          <a:lstStyle>
            <a:lvl1pPr marL="0" indent="0">
              <a:buNone/>
              <a:defRPr sz="2500">
                <a:ln>
                  <a:noFill/>
                </a:ln>
                <a:solidFill>
                  <a:schemeClr val="bg1">
                    <a:lumMod val="85000"/>
                  </a:schemeClr>
                </a:solidFill>
              </a:defRPr>
            </a:lvl1pPr>
          </a:lstStyle>
          <a:p>
            <a:endParaRPr lang="en-US"/>
          </a:p>
        </p:txBody>
      </p:sp>
      <p:sp>
        <p:nvSpPr>
          <p:cNvPr id="12" name="Picture Placeholder 13"/>
          <p:cNvSpPr>
            <a:spLocks noGrp="1" noChangeAspect="1"/>
          </p:cNvSpPr>
          <p:nvPr>
            <p:ph type="pic" sz="quarter" idx="15"/>
          </p:nvPr>
        </p:nvSpPr>
        <p:spPr>
          <a:xfrm>
            <a:off x="12954659" y="2984874"/>
            <a:ext cx="4114800" cy="4114800"/>
          </a:xfrm>
          <a:prstGeom prst="ellipse">
            <a:avLst/>
          </a:prstGeom>
          <a:effectLst/>
        </p:spPr>
        <p:txBody>
          <a:bodyPr>
            <a:normAutofit/>
          </a:bodyPr>
          <a:lstStyle>
            <a:lvl1pPr marL="0" indent="0">
              <a:buNone/>
              <a:defRPr sz="2500">
                <a:ln>
                  <a:noFill/>
                </a:ln>
                <a:solidFill>
                  <a:schemeClr val="bg1">
                    <a:lumMod val="85000"/>
                  </a:schemeClr>
                </a:solidFill>
              </a:defRPr>
            </a:lvl1pPr>
          </a:lstStyle>
          <a:p>
            <a:endParaRPr lang="en-US"/>
          </a:p>
        </p:txBody>
      </p:sp>
      <p:sp>
        <p:nvSpPr>
          <p:cNvPr id="13" name="Picture Placeholder 13"/>
          <p:cNvSpPr>
            <a:spLocks noGrp="1" noChangeAspect="1"/>
          </p:cNvSpPr>
          <p:nvPr>
            <p:ph type="pic" sz="quarter" idx="16"/>
          </p:nvPr>
        </p:nvSpPr>
        <p:spPr>
          <a:xfrm>
            <a:off x="18601817" y="2984874"/>
            <a:ext cx="4114800" cy="4114800"/>
          </a:xfrm>
          <a:prstGeom prst="ellipse">
            <a:avLst/>
          </a:prstGeom>
          <a:effectLst/>
        </p:spPr>
        <p:txBody>
          <a:bodyPr>
            <a:normAutofit/>
          </a:bodyPr>
          <a:lstStyle>
            <a:lvl1pPr marL="0" indent="0">
              <a:buNone/>
              <a:defRPr sz="2500">
                <a:ln>
                  <a:noFill/>
                </a:ln>
                <a:solidFill>
                  <a:schemeClr val="bg1">
                    <a:lumMod val="85000"/>
                  </a:schemeClr>
                </a:solidFill>
              </a:defRPr>
            </a:lvl1pPr>
          </a:lstStyle>
          <a:p>
            <a:endParaRPr lang="en-US"/>
          </a:p>
        </p:txBody>
      </p:sp>
    </p:spTree>
    <p:extLst>
      <p:ext uri="{BB962C8B-B14F-4D97-AF65-F5344CB8AC3E}">
        <p14:creationId xmlns:p14="http://schemas.microsoft.com/office/powerpoint/2010/main" val="2235765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Big Image Placeholder">
    <p:spTree>
      <p:nvGrpSpPr>
        <p:cNvPr id="1" name=""/>
        <p:cNvGrpSpPr/>
        <p:nvPr/>
      </p:nvGrpSpPr>
      <p:grpSpPr>
        <a:xfrm>
          <a:off x="0" y="0"/>
          <a:ext cx="0" cy="0"/>
          <a:chOff x="0" y="0"/>
          <a:chExt cx="0" cy="0"/>
        </a:xfrm>
      </p:grpSpPr>
      <p:sp>
        <p:nvSpPr>
          <p:cNvPr id="4" name="Picture Placeholder 13"/>
          <p:cNvSpPr>
            <a:spLocks noGrp="1" noChangeAspect="1"/>
          </p:cNvSpPr>
          <p:nvPr>
            <p:ph type="pic" sz="quarter" idx="13"/>
          </p:nvPr>
        </p:nvSpPr>
        <p:spPr>
          <a:xfrm>
            <a:off x="2296923" y="2527999"/>
            <a:ext cx="2743200" cy="2743200"/>
          </a:xfrm>
          <a:prstGeom prst="ellipse">
            <a:avLst/>
          </a:prstGeom>
          <a:effectLst/>
        </p:spPr>
        <p:txBody>
          <a:bodyPr>
            <a:normAutofit/>
          </a:bodyPr>
          <a:lstStyle>
            <a:lvl1pPr marL="0" indent="0">
              <a:buNone/>
              <a:defRPr sz="2500">
                <a:ln>
                  <a:noFill/>
                </a:ln>
                <a:solidFill>
                  <a:schemeClr val="bg1">
                    <a:lumMod val="85000"/>
                  </a:schemeClr>
                </a:solidFill>
              </a:defRPr>
            </a:lvl1pPr>
          </a:lstStyle>
          <a:p>
            <a:endParaRPr lang="en-US"/>
          </a:p>
        </p:txBody>
      </p:sp>
      <p:sp>
        <p:nvSpPr>
          <p:cNvPr id="18" name="Picture Placeholder 13"/>
          <p:cNvSpPr>
            <a:spLocks noGrp="1" noChangeAspect="1"/>
          </p:cNvSpPr>
          <p:nvPr>
            <p:ph type="pic" sz="quarter" idx="14"/>
          </p:nvPr>
        </p:nvSpPr>
        <p:spPr>
          <a:xfrm>
            <a:off x="8087229" y="2527999"/>
            <a:ext cx="2743200" cy="2743200"/>
          </a:xfrm>
          <a:prstGeom prst="ellipse">
            <a:avLst/>
          </a:prstGeom>
          <a:effectLst/>
        </p:spPr>
        <p:txBody>
          <a:bodyPr>
            <a:normAutofit/>
          </a:bodyPr>
          <a:lstStyle>
            <a:lvl1pPr marL="0" indent="0">
              <a:buNone/>
              <a:defRPr sz="2500">
                <a:ln>
                  <a:noFill/>
                </a:ln>
                <a:solidFill>
                  <a:schemeClr val="bg1">
                    <a:lumMod val="85000"/>
                  </a:schemeClr>
                </a:solidFill>
              </a:defRPr>
            </a:lvl1pPr>
          </a:lstStyle>
          <a:p>
            <a:endParaRPr lang="en-US"/>
          </a:p>
        </p:txBody>
      </p:sp>
      <p:sp>
        <p:nvSpPr>
          <p:cNvPr id="21" name="Picture Placeholder 13"/>
          <p:cNvSpPr>
            <a:spLocks noGrp="1" noChangeAspect="1"/>
          </p:cNvSpPr>
          <p:nvPr>
            <p:ph type="pic" sz="quarter" idx="15"/>
          </p:nvPr>
        </p:nvSpPr>
        <p:spPr>
          <a:xfrm>
            <a:off x="13742307" y="2527999"/>
            <a:ext cx="2743200" cy="2743200"/>
          </a:xfrm>
          <a:prstGeom prst="ellipse">
            <a:avLst/>
          </a:prstGeom>
          <a:effectLst/>
        </p:spPr>
        <p:txBody>
          <a:bodyPr>
            <a:normAutofit/>
          </a:bodyPr>
          <a:lstStyle>
            <a:lvl1pPr marL="0" indent="0">
              <a:buNone/>
              <a:defRPr sz="2500">
                <a:ln>
                  <a:noFill/>
                </a:ln>
                <a:solidFill>
                  <a:schemeClr val="bg1">
                    <a:lumMod val="85000"/>
                  </a:schemeClr>
                </a:solidFill>
              </a:defRPr>
            </a:lvl1pPr>
          </a:lstStyle>
          <a:p>
            <a:endParaRPr lang="en-US"/>
          </a:p>
        </p:txBody>
      </p:sp>
      <p:sp>
        <p:nvSpPr>
          <p:cNvPr id="22" name="Picture Placeholder 13"/>
          <p:cNvSpPr>
            <a:spLocks noGrp="1" noChangeAspect="1"/>
          </p:cNvSpPr>
          <p:nvPr>
            <p:ph type="pic" sz="quarter" idx="16"/>
          </p:nvPr>
        </p:nvSpPr>
        <p:spPr>
          <a:xfrm>
            <a:off x="19371496" y="2527999"/>
            <a:ext cx="2743200" cy="2743200"/>
          </a:xfrm>
          <a:prstGeom prst="ellipse">
            <a:avLst/>
          </a:prstGeom>
          <a:effectLst/>
        </p:spPr>
        <p:txBody>
          <a:bodyPr>
            <a:normAutofit/>
          </a:bodyPr>
          <a:lstStyle>
            <a:lvl1pPr marL="0" indent="0">
              <a:buNone/>
              <a:defRPr sz="2500">
                <a:ln>
                  <a:noFill/>
                </a:ln>
                <a:solidFill>
                  <a:schemeClr val="bg1">
                    <a:lumMod val="85000"/>
                  </a:schemeClr>
                </a:solidFill>
              </a:defRPr>
            </a:lvl1pPr>
          </a:lstStyle>
          <a:p>
            <a:endParaRPr lang="en-US"/>
          </a:p>
        </p:txBody>
      </p:sp>
      <p:sp>
        <p:nvSpPr>
          <p:cNvPr id="27" name="Picture Placeholder 13"/>
          <p:cNvSpPr>
            <a:spLocks noGrp="1" noChangeAspect="1"/>
          </p:cNvSpPr>
          <p:nvPr>
            <p:ph type="pic" sz="quarter" idx="17"/>
          </p:nvPr>
        </p:nvSpPr>
        <p:spPr>
          <a:xfrm>
            <a:off x="2296923" y="7568587"/>
            <a:ext cx="2743200" cy="2743200"/>
          </a:xfrm>
          <a:prstGeom prst="ellipse">
            <a:avLst/>
          </a:prstGeom>
          <a:effectLst/>
        </p:spPr>
        <p:txBody>
          <a:bodyPr>
            <a:normAutofit/>
          </a:bodyPr>
          <a:lstStyle>
            <a:lvl1pPr marL="0" indent="0">
              <a:buNone/>
              <a:defRPr sz="2500">
                <a:ln>
                  <a:noFill/>
                </a:ln>
                <a:solidFill>
                  <a:schemeClr val="bg1">
                    <a:lumMod val="85000"/>
                  </a:schemeClr>
                </a:solidFill>
              </a:defRPr>
            </a:lvl1pPr>
          </a:lstStyle>
          <a:p>
            <a:endParaRPr lang="en-US"/>
          </a:p>
        </p:txBody>
      </p:sp>
      <p:sp>
        <p:nvSpPr>
          <p:cNvPr id="28" name="Picture Placeholder 13"/>
          <p:cNvSpPr>
            <a:spLocks noGrp="1" noChangeAspect="1"/>
          </p:cNvSpPr>
          <p:nvPr>
            <p:ph type="pic" sz="quarter" idx="18"/>
          </p:nvPr>
        </p:nvSpPr>
        <p:spPr>
          <a:xfrm>
            <a:off x="8087229" y="7568587"/>
            <a:ext cx="2743200" cy="2743200"/>
          </a:xfrm>
          <a:prstGeom prst="ellipse">
            <a:avLst/>
          </a:prstGeom>
          <a:effectLst/>
        </p:spPr>
        <p:txBody>
          <a:bodyPr>
            <a:normAutofit/>
          </a:bodyPr>
          <a:lstStyle>
            <a:lvl1pPr marL="0" indent="0">
              <a:buNone/>
              <a:defRPr sz="2500">
                <a:ln>
                  <a:noFill/>
                </a:ln>
                <a:solidFill>
                  <a:schemeClr val="bg1">
                    <a:lumMod val="85000"/>
                  </a:schemeClr>
                </a:solidFill>
              </a:defRPr>
            </a:lvl1pPr>
          </a:lstStyle>
          <a:p>
            <a:endParaRPr lang="en-US"/>
          </a:p>
        </p:txBody>
      </p:sp>
      <p:sp>
        <p:nvSpPr>
          <p:cNvPr id="29" name="Picture Placeholder 13"/>
          <p:cNvSpPr>
            <a:spLocks noGrp="1" noChangeAspect="1"/>
          </p:cNvSpPr>
          <p:nvPr>
            <p:ph type="pic" sz="quarter" idx="19"/>
          </p:nvPr>
        </p:nvSpPr>
        <p:spPr>
          <a:xfrm>
            <a:off x="13742307" y="7568587"/>
            <a:ext cx="2743200" cy="2743200"/>
          </a:xfrm>
          <a:prstGeom prst="ellipse">
            <a:avLst/>
          </a:prstGeom>
          <a:effectLst/>
        </p:spPr>
        <p:txBody>
          <a:bodyPr>
            <a:normAutofit/>
          </a:bodyPr>
          <a:lstStyle>
            <a:lvl1pPr marL="0" indent="0">
              <a:buNone/>
              <a:defRPr sz="2500">
                <a:ln>
                  <a:noFill/>
                </a:ln>
                <a:solidFill>
                  <a:schemeClr val="bg1">
                    <a:lumMod val="85000"/>
                  </a:schemeClr>
                </a:solidFill>
              </a:defRPr>
            </a:lvl1pPr>
          </a:lstStyle>
          <a:p>
            <a:endParaRPr lang="en-US"/>
          </a:p>
        </p:txBody>
      </p:sp>
      <p:sp>
        <p:nvSpPr>
          <p:cNvPr id="30" name="Picture Placeholder 13"/>
          <p:cNvSpPr>
            <a:spLocks noGrp="1" noChangeAspect="1"/>
          </p:cNvSpPr>
          <p:nvPr>
            <p:ph type="pic" sz="quarter" idx="20"/>
          </p:nvPr>
        </p:nvSpPr>
        <p:spPr>
          <a:xfrm>
            <a:off x="19371496" y="7568587"/>
            <a:ext cx="2743200" cy="2743200"/>
          </a:xfrm>
          <a:prstGeom prst="ellipse">
            <a:avLst/>
          </a:prstGeom>
          <a:effectLst/>
        </p:spPr>
        <p:txBody>
          <a:bodyPr>
            <a:normAutofit/>
          </a:bodyPr>
          <a:lstStyle>
            <a:lvl1pPr marL="0" indent="0">
              <a:buNone/>
              <a:defRPr sz="2500">
                <a:ln>
                  <a:noFill/>
                </a:ln>
                <a:solidFill>
                  <a:schemeClr val="bg1">
                    <a:lumMod val="85000"/>
                  </a:schemeClr>
                </a:solidFill>
              </a:defRPr>
            </a:lvl1pPr>
          </a:lstStyle>
          <a:p>
            <a:endParaRPr lang="en-US"/>
          </a:p>
        </p:txBody>
      </p:sp>
    </p:spTree>
    <p:extLst>
      <p:ext uri="{BB962C8B-B14F-4D97-AF65-F5344CB8AC3E}">
        <p14:creationId xmlns:p14="http://schemas.microsoft.com/office/powerpoint/2010/main" val="1592899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Footer">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218883" y="16667467"/>
            <a:ext cx="5688118" cy="730251"/>
          </a:xfrm>
          <a:prstGeom prst="rect">
            <a:avLst/>
          </a:prstGeom>
        </p:spPr>
        <p:txBody>
          <a:bodyPr lIns="243797" tIns="121899" rIns="243797" bIns="121899"/>
          <a:lstStyle/>
          <a:p>
            <a:r>
              <a:rPr lang="en-US"/>
              <a:t>www.bestppt.com</a:t>
            </a:r>
          </a:p>
        </p:txBody>
      </p:sp>
      <p:sp>
        <p:nvSpPr>
          <p:cNvPr id="9" name="Picture Placeholder 2"/>
          <p:cNvSpPr>
            <a:spLocks noGrp="1"/>
          </p:cNvSpPr>
          <p:nvPr>
            <p:ph type="pic" sz="quarter" idx="11"/>
          </p:nvPr>
        </p:nvSpPr>
        <p:spPr>
          <a:xfrm>
            <a:off x="1" y="3344265"/>
            <a:ext cx="8779140" cy="5888184"/>
          </a:xfrm>
          <a:noFill/>
        </p:spPr>
        <p:txBody>
          <a:bodyPr>
            <a:normAutofit/>
          </a:bodyPr>
          <a:lstStyle>
            <a:lvl1pPr marL="0" indent="0">
              <a:buNone/>
              <a:defRPr sz="2800">
                <a:latin typeface="Lato Light"/>
                <a:cs typeface="Lato Light"/>
              </a:defRPr>
            </a:lvl1pPr>
          </a:lstStyle>
          <a:p>
            <a:endParaRPr lang="en-US"/>
          </a:p>
        </p:txBody>
      </p:sp>
      <p:sp>
        <p:nvSpPr>
          <p:cNvPr id="11" name="Picture Placeholder 2"/>
          <p:cNvSpPr>
            <a:spLocks noGrp="1"/>
          </p:cNvSpPr>
          <p:nvPr>
            <p:ph type="pic" sz="quarter" idx="12"/>
          </p:nvPr>
        </p:nvSpPr>
        <p:spPr>
          <a:xfrm>
            <a:off x="15561802" y="3344265"/>
            <a:ext cx="8842870" cy="5888184"/>
          </a:xfrm>
          <a:noFill/>
        </p:spPr>
        <p:txBody>
          <a:bodyPr>
            <a:normAutofit/>
          </a:bodyPr>
          <a:lstStyle>
            <a:lvl1pPr marL="0" indent="0">
              <a:buNone/>
              <a:defRPr sz="2800">
                <a:latin typeface="Lato Light"/>
                <a:cs typeface="Lato Light"/>
              </a:defRPr>
            </a:lvl1pPr>
          </a:lstStyle>
          <a:p>
            <a:endParaRPr lang="en-US"/>
          </a:p>
        </p:txBody>
      </p:sp>
    </p:spTree>
    <p:extLst>
      <p:ext uri="{BB962C8B-B14F-4D97-AF65-F5344CB8AC3E}">
        <p14:creationId xmlns:p14="http://schemas.microsoft.com/office/powerpoint/2010/main" val="563064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5964" y="730259"/>
            <a:ext cx="21025723" cy="2651126"/>
          </a:xfrm>
          <a:prstGeom prst="rect">
            <a:avLst/>
          </a:prstGeom>
        </p:spPr>
        <p:txBody>
          <a:bodyPr vert="horz" lIns="182843" tIns="91422" rIns="182843" bIns="91422" rtlCol="0" anchor="ctr">
            <a:normAutofit/>
          </a:bodyPr>
          <a:lstStyle/>
          <a:p>
            <a:r>
              <a:rPr lang="en-US"/>
              <a:t>Click to edit Master title style</a:t>
            </a:r>
          </a:p>
        </p:txBody>
      </p:sp>
      <p:sp>
        <p:nvSpPr>
          <p:cNvPr id="3" name="Text Placeholder 2"/>
          <p:cNvSpPr>
            <a:spLocks noGrp="1"/>
          </p:cNvSpPr>
          <p:nvPr>
            <p:ph type="body" idx="1"/>
          </p:nvPr>
        </p:nvSpPr>
        <p:spPr>
          <a:xfrm>
            <a:off x="1675964" y="3651250"/>
            <a:ext cx="21025723" cy="8702676"/>
          </a:xfrm>
          <a:prstGeom prst="rect">
            <a:avLst/>
          </a:prstGeom>
        </p:spPr>
        <p:txBody>
          <a:bodyPr vert="horz" lIns="182843" tIns="91422" rIns="182843" bIns="9142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22679234" y="818652"/>
            <a:ext cx="738273" cy="553961"/>
          </a:xfrm>
          <a:prstGeom prst="rect">
            <a:avLst/>
          </a:prstGeom>
          <a:noFill/>
        </p:spPr>
        <p:txBody>
          <a:bodyPr wrap="none" lIns="182843" tIns="91422" rIns="182843" bIns="91422" rtlCol="0">
            <a:spAutoFit/>
          </a:bodyPr>
          <a:lstStyle/>
          <a:p>
            <a:pPr algn="ctr"/>
            <a:fld id="{260E2A6B-A809-4840-BF14-8648BC0BDF87}" type="slidenum">
              <a:rPr lang="id-ID" sz="2400" b="1" smtClean="0">
                <a:solidFill>
                  <a:schemeClr val="tx1"/>
                </a:solidFill>
                <a:latin typeface="Lato Light"/>
                <a:cs typeface="Lato Light"/>
              </a:rPr>
              <a:pPr algn="ctr"/>
              <a:t>‹#›</a:t>
            </a:fld>
            <a:endParaRPr lang="id-ID" sz="2400">
              <a:solidFill>
                <a:schemeClr val="tx1"/>
              </a:solidFill>
              <a:latin typeface="Lato Light"/>
              <a:cs typeface="Lato Light"/>
            </a:endParaRPr>
          </a:p>
        </p:txBody>
      </p:sp>
      <p:sp>
        <p:nvSpPr>
          <p:cNvPr id="14" name="Oval 13"/>
          <p:cNvSpPr/>
          <p:nvPr userDrawn="1"/>
        </p:nvSpPr>
        <p:spPr>
          <a:xfrm>
            <a:off x="22708637" y="751014"/>
            <a:ext cx="687533" cy="687533"/>
          </a:xfrm>
          <a:prstGeom prst="ellipse">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400">
              <a:solidFill>
                <a:schemeClr val="tx1"/>
              </a:solidFill>
              <a:latin typeface="Lato Light"/>
              <a:cs typeface="Lato Light"/>
            </a:endParaRPr>
          </a:p>
        </p:txBody>
      </p:sp>
    </p:spTree>
    <p:extLst>
      <p:ext uri="{BB962C8B-B14F-4D97-AF65-F5344CB8AC3E}">
        <p14:creationId xmlns:p14="http://schemas.microsoft.com/office/powerpoint/2010/main" val="1422848046"/>
      </p:ext>
    </p:extLst>
  </p:cSld>
  <p:clrMap bg1="lt1" tx1="dk1" bg2="lt2" tx2="dk2" accent1="accent1" accent2="accent2" accent3="accent3" accent4="accent4" accent5="accent5" accent6="accent6" hlink="hlink" folHlink="folHlink"/>
  <p:sldLayoutIdLst>
    <p:sldLayoutId id="2147483757" r:id="rId1"/>
    <p:sldLayoutId id="2147483752" r:id="rId2"/>
    <p:sldLayoutId id="2147483818" r:id="rId3"/>
    <p:sldLayoutId id="2147483819" r:id="rId4"/>
    <p:sldLayoutId id="2147483821" r:id="rId5"/>
    <p:sldLayoutId id="2147483753" r:id="rId6"/>
    <p:sldLayoutId id="2147483755" r:id="rId7"/>
    <p:sldLayoutId id="2147483756" r:id="rId8"/>
    <p:sldLayoutId id="2147483765" r:id="rId9"/>
    <p:sldLayoutId id="2147483766" r:id="rId10"/>
    <p:sldLayoutId id="2147483775" r:id="rId11"/>
    <p:sldLayoutId id="2147483783" r:id="rId12"/>
    <p:sldLayoutId id="2147483784" r:id="rId13"/>
    <p:sldLayoutId id="2147483820" r:id="rId14"/>
    <p:sldLayoutId id="2147483785" r:id="rId15"/>
    <p:sldLayoutId id="2147483822" r:id="rId16"/>
    <p:sldLayoutId id="2147483834" r:id="rId17"/>
    <p:sldLayoutId id="2147483871" r:id="rId18"/>
    <p:sldLayoutId id="2147483872" r:id="rId19"/>
    <p:sldLayoutId id="2147483873" r:id="rId20"/>
    <p:sldLayoutId id="2147483874" r:id="rId21"/>
    <p:sldLayoutId id="2147483926" r:id="rId22"/>
    <p:sldLayoutId id="2147483928" r:id="rId23"/>
  </p:sldLayoutIdLst>
  <p:hf hdr="0" ftr="0" dt="0"/>
  <p:txStyles>
    <p:titleStyle>
      <a:lvl1pPr algn="l" defTabSz="1828434" rtl="0" eaLnBrk="1" latinLnBrk="0" hangingPunct="1">
        <a:lnSpc>
          <a:spcPct val="90000"/>
        </a:lnSpc>
        <a:spcBef>
          <a:spcPct val="0"/>
        </a:spcBef>
        <a:buNone/>
        <a:defRPr lang="en-US" sz="6000" kern="1200">
          <a:solidFill>
            <a:schemeClr val="tx1"/>
          </a:solidFill>
          <a:latin typeface="Lato Light"/>
          <a:ea typeface="+mj-ea"/>
          <a:cs typeface="Lato Light"/>
        </a:defRPr>
      </a:lvl1pPr>
    </p:titleStyle>
    <p:bodyStyle>
      <a:lvl1pPr marL="0" indent="0" algn="l" defTabSz="1828434" rtl="0" eaLnBrk="1" latinLnBrk="0" hangingPunct="1">
        <a:lnSpc>
          <a:spcPct val="90000"/>
        </a:lnSpc>
        <a:spcBef>
          <a:spcPts val="2000"/>
        </a:spcBef>
        <a:buFont typeface="Arial" panose="020B0604020202020204" pitchFamily="34" charset="0"/>
        <a:buNone/>
        <a:defRPr lang="en-US" sz="4800" kern="1200" dirty="0" smtClean="0">
          <a:solidFill>
            <a:schemeClr val="tx1"/>
          </a:solidFill>
          <a:effectLst/>
          <a:latin typeface="Lato Light"/>
          <a:ea typeface="+mn-ea"/>
          <a:cs typeface="Lato Light"/>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Lato Light"/>
          <a:ea typeface="+mn-ea"/>
          <a:cs typeface="Lato Light"/>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Lato Light"/>
          <a:ea typeface="+mn-ea"/>
          <a:cs typeface="Lato Light"/>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Lato Light"/>
          <a:ea typeface="+mn-ea"/>
          <a:cs typeface="Lato Light"/>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Lato Light"/>
          <a:ea typeface="+mn-ea"/>
          <a:cs typeface="Lato Light"/>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microsoft.com/office/2007/relationships/hdphoto" Target="../media/hdphoto2.wdp"/><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5079" b="5079"/>
          <a:stretch>
            <a:fillRect/>
          </a:stretch>
        </p:blipFill>
        <p:spPr>
          <a:xfrm>
            <a:off x="-3176" y="0"/>
            <a:ext cx="24380826" cy="13630274"/>
          </a:xfrm>
        </p:spPr>
      </p:pic>
      <p:sp>
        <p:nvSpPr>
          <p:cNvPr id="7" name="Rectangle 6"/>
          <p:cNvSpPr/>
          <p:nvPr/>
        </p:nvSpPr>
        <p:spPr>
          <a:xfrm>
            <a:off x="0" y="0"/>
            <a:ext cx="24380826" cy="13630274"/>
          </a:xfrm>
          <a:prstGeom prst="rect">
            <a:avLst/>
          </a:prstGeom>
          <a:solidFill>
            <a:schemeClr val="bg1">
              <a:alpha val="7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10227034" y="9727594"/>
            <a:ext cx="3103735" cy="2513893"/>
          </a:xfrm>
          <a:prstGeom prst="rect">
            <a:avLst/>
          </a:prstGeom>
          <a:noFill/>
        </p:spPr>
        <p:txBody>
          <a:bodyPr wrap="none" rtlCol="0">
            <a:spAutoFit/>
          </a:bodyPr>
          <a:lstStyle/>
          <a:p>
            <a:pPr algn="ctr">
              <a:lnSpc>
                <a:spcPct val="80000"/>
              </a:lnSpc>
            </a:pPr>
            <a:r>
              <a:rPr lang="en-US" altLang="zh-CN" sz="2800" b="1">
                <a:solidFill>
                  <a:schemeClr val="accent4">
                    <a:lumMod val="75000"/>
                  </a:schemeClr>
                </a:solidFill>
                <a:latin typeface="Calibri Light" panose="020F0302020204030204" pitchFamily="34" charset="0"/>
                <a:cs typeface="Calibri Light" panose="020F0302020204030204" pitchFamily="34" charset="0"/>
              </a:rPr>
              <a:t>Group</a:t>
            </a:r>
            <a:r>
              <a:rPr lang="zh-CN" altLang="en-US" sz="2800" b="1">
                <a:solidFill>
                  <a:schemeClr val="accent4">
                    <a:lumMod val="75000"/>
                  </a:schemeClr>
                </a:solidFill>
                <a:latin typeface="Calibri Light" panose="020F0302020204030204" pitchFamily="34" charset="0"/>
                <a:cs typeface="Calibri Light" panose="020F0302020204030204" pitchFamily="34" charset="0"/>
              </a:rPr>
              <a:t> </a:t>
            </a:r>
            <a:r>
              <a:rPr lang="en-US" altLang="zh-CN" sz="2800" b="1">
                <a:solidFill>
                  <a:schemeClr val="accent4">
                    <a:lumMod val="75000"/>
                  </a:schemeClr>
                </a:solidFill>
                <a:latin typeface="Calibri Light" panose="020F0302020204030204" pitchFamily="34" charset="0"/>
                <a:cs typeface="Calibri Light" panose="020F0302020204030204" pitchFamily="34" charset="0"/>
              </a:rPr>
              <a:t>4</a:t>
            </a:r>
          </a:p>
          <a:p>
            <a:pPr algn="ctr">
              <a:lnSpc>
                <a:spcPct val="80000"/>
              </a:lnSpc>
            </a:pPr>
            <a:r>
              <a:rPr lang="en-US" sz="2800">
                <a:solidFill>
                  <a:schemeClr val="accent4">
                    <a:lumMod val="75000"/>
                  </a:schemeClr>
                </a:solidFill>
                <a:latin typeface="Calibri Light" panose="020F0302020204030204" pitchFamily="34" charset="0"/>
                <a:cs typeface="Calibri Light" panose="020F0302020204030204" pitchFamily="34" charset="0"/>
              </a:rPr>
              <a:t>AN NING</a:t>
            </a:r>
          </a:p>
          <a:p>
            <a:pPr algn="ctr">
              <a:lnSpc>
                <a:spcPct val="80000"/>
              </a:lnSpc>
            </a:pPr>
            <a:r>
              <a:rPr lang="en-US" sz="2800">
                <a:solidFill>
                  <a:schemeClr val="accent4">
                    <a:lumMod val="75000"/>
                  </a:schemeClr>
                </a:solidFill>
                <a:latin typeface="Calibri Light" panose="020F0302020204030204" pitchFamily="34" charset="0"/>
                <a:cs typeface="Calibri Light" panose="020F0302020204030204" pitchFamily="34" charset="0"/>
              </a:rPr>
              <a:t>LIN YU-HUI (Marina)</a:t>
            </a:r>
          </a:p>
          <a:p>
            <a:pPr algn="ctr">
              <a:lnSpc>
                <a:spcPct val="80000"/>
              </a:lnSpc>
            </a:pPr>
            <a:r>
              <a:rPr lang="en-US" sz="2800">
                <a:solidFill>
                  <a:schemeClr val="accent4">
                    <a:lumMod val="75000"/>
                  </a:schemeClr>
                </a:solidFill>
                <a:latin typeface="Calibri Light" panose="020F0302020204030204" pitchFamily="34" charset="0"/>
                <a:cs typeface="Calibri Light" panose="020F0302020204030204" pitchFamily="34" charset="0"/>
              </a:rPr>
              <a:t>LIU XINRAN</a:t>
            </a:r>
          </a:p>
          <a:p>
            <a:pPr algn="ctr">
              <a:lnSpc>
                <a:spcPct val="80000"/>
              </a:lnSpc>
            </a:pPr>
            <a:r>
              <a:rPr lang="en-US" sz="2800">
                <a:solidFill>
                  <a:schemeClr val="accent4">
                    <a:lumMod val="75000"/>
                  </a:schemeClr>
                </a:solidFill>
                <a:latin typeface="Calibri Light" panose="020F0302020204030204" pitchFamily="34" charset="0"/>
                <a:cs typeface="Calibri Light" panose="020F0302020204030204" pitchFamily="34" charset="0"/>
              </a:rPr>
              <a:t>POOJA WADHWA</a:t>
            </a:r>
          </a:p>
          <a:p>
            <a:pPr algn="ctr">
              <a:lnSpc>
                <a:spcPct val="80000"/>
              </a:lnSpc>
            </a:pPr>
            <a:r>
              <a:rPr lang="en-US" sz="2800">
                <a:solidFill>
                  <a:schemeClr val="accent4">
                    <a:lumMod val="75000"/>
                  </a:schemeClr>
                </a:solidFill>
                <a:latin typeface="Calibri Light" panose="020F0302020204030204" pitchFamily="34" charset="0"/>
                <a:cs typeface="Calibri Light" panose="020F0302020204030204" pitchFamily="34" charset="0"/>
              </a:rPr>
              <a:t>SHI YAWEN</a:t>
            </a:r>
          </a:p>
          <a:p>
            <a:pPr algn="ctr">
              <a:lnSpc>
                <a:spcPct val="80000"/>
              </a:lnSpc>
            </a:pPr>
            <a:r>
              <a:rPr lang="en-US" sz="2800">
                <a:solidFill>
                  <a:schemeClr val="accent4">
                    <a:lumMod val="75000"/>
                  </a:schemeClr>
                </a:solidFill>
                <a:latin typeface="Calibri Light" panose="020F0302020204030204" pitchFamily="34" charset="0"/>
                <a:cs typeface="Calibri Light" panose="020F0302020204030204" pitchFamily="34" charset="0"/>
              </a:rPr>
              <a:t>TSAO YU-LUN (Luke)</a:t>
            </a:r>
          </a:p>
        </p:txBody>
      </p:sp>
      <p:grpSp>
        <p:nvGrpSpPr>
          <p:cNvPr id="6" name="Group 5"/>
          <p:cNvGrpSpPr/>
          <p:nvPr/>
        </p:nvGrpSpPr>
        <p:grpSpPr>
          <a:xfrm>
            <a:off x="7699873" y="9511822"/>
            <a:ext cx="8991525" cy="73575"/>
            <a:chOff x="3784600" y="1767458"/>
            <a:chExt cx="14480941" cy="173485"/>
          </a:xfrm>
        </p:grpSpPr>
        <p:sp>
          <p:nvSpPr>
            <p:cNvPr id="5" name="Rectangle 4"/>
            <p:cNvSpPr/>
            <p:nvPr/>
          </p:nvSpPr>
          <p:spPr>
            <a:xfrm>
              <a:off x="3784600" y="1767458"/>
              <a:ext cx="2438400" cy="173485"/>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6172200" y="1767458"/>
              <a:ext cx="2438400" cy="173485"/>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8610600" y="1767458"/>
              <a:ext cx="2438400" cy="173485"/>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0998200" y="1767458"/>
              <a:ext cx="2438400" cy="173485"/>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3439541" y="1767458"/>
              <a:ext cx="2438400" cy="173485"/>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5827141" y="1767458"/>
              <a:ext cx="2438400" cy="173485"/>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1F4C9574-1D00-FD4F-835D-9D48D29DC46A}"/>
              </a:ext>
            </a:extLst>
          </p:cNvPr>
          <p:cNvPicPr>
            <a:picLocks noChangeAspect="1"/>
          </p:cNvPicPr>
          <p:nvPr/>
        </p:nvPicPr>
        <p:blipFill>
          <a:blip r:embed="rId4"/>
          <a:stretch>
            <a:fillRect/>
          </a:stretch>
        </p:blipFill>
        <p:spPr>
          <a:xfrm>
            <a:off x="8322851" y="3037029"/>
            <a:ext cx="6502400" cy="1841500"/>
          </a:xfrm>
          <a:prstGeom prst="rect">
            <a:avLst/>
          </a:prstGeom>
        </p:spPr>
      </p:pic>
      <p:sp>
        <p:nvSpPr>
          <p:cNvPr id="11" name="TextBox 10"/>
          <p:cNvSpPr txBox="1"/>
          <p:nvPr/>
        </p:nvSpPr>
        <p:spPr>
          <a:xfrm>
            <a:off x="3486655" y="6470112"/>
            <a:ext cx="17401174" cy="1833707"/>
          </a:xfrm>
          <a:prstGeom prst="rect">
            <a:avLst/>
          </a:prstGeom>
          <a:noFill/>
        </p:spPr>
        <p:txBody>
          <a:bodyPr wrap="none" rtlCol="0">
            <a:spAutoFit/>
          </a:bodyPr>
          <a:lstStyle/>
          <a:p>
            <a:pPr algn="ctr">
              <a:lnSpc>
                <a:spcPct val="80000"/>
              </a:lnSpc>
            </a:pPr>
            <a:r>
              <a:rPr lang="en-US" altLang="zh-CN" sz="13800">
                <a:solidFill>
                  <a:srgbClr val="072F54"/>
                </a:solidFill>
                <a:latin typeface="Lato Black"/>
                <a:cs typeface="Lato Black"/>
              </a:rPr>
              <a:t>Expedia</a:t>
            </a:r>
            <a:r>
              <a:rPr lang="zh-CN" altLang="en-US" sz="13800">
                <a:solidFill>
                  <a:srgbClr val="072F54"/>
                </a:solidFill>
                <a:latin typeface="Lato Black"/>
                <a:cs typeface="Lato Black"/>
              </a:rPr>
              <a:t> </a:t>
            </a:r>
            <a:r>
              <a:rPr lang="en-US" altLang="zh-CN" sz="13800">
                <a:solidFill>
                  <a:srgbClr val="072F54"/>
                </a:solidFill>
                <a:latin typeface="Lato Black"/>
                <a:cs typeface="Lato Black"/>
              </a:rPr>
              <a:t>Hotel</a:t>
            </a:r>
            <a:r>
              <a:rPr lang="zh-CN" altLang="en-US" sz="13800">
                <a:solidFill>
                  <a:srgbClr val="072F54"/>
                </a:solidFill>
                <a:latin typeface="Lato Black"/>
                <a:cs typeface="Lato Black"/>
              </a:rPr>
              <a:t> </a:t>
            </a:r>
            <a:r>
              <a:rPr lang="en-US" altLang="zh-CN" sz="13800">
                <a:solidFill>
                  <a:srgbClr val="072F54"/>
                </a:solidFill>
                <a:latin typeface="Lato Black"/>
                <a:cs typeface="Lato Black"/>
              </a:rPr>
              <a:t>Bookings</a:t>
            </a:r>
            <a:r>
              <a:rPr lang="zh-CN" altLang="en-US" sz="13800">
                <a:solidFill>
                  <a:srgbClr val="072F54"/>
                </a:solidFill>
                <a:latin typeface="Lato Black"/>
                <a:cs typeface="Lato Black"/>
              </a:rPr>
              <a:t> </a:t>
            </a:r>
            <a:endParaRPr lang="en-US" sz="13800">
              <a:solidFill>
                <a:srgbClr val="072F54"/>
              </a:solidFill>
              <a:latin typeface="Lato Black"/>
              <a:cs typeface="Lato Black"/>
            </a:endParaRPr>
          </a:p>
        </p:txBody>
      </p:sp>
    </p:spTree>
    <p:extLst>
      <p:ext uri="{BB962C8B-B14F-4D97-AF65-F5344CB8AC3E}">
        <p14:creationId xmlns:p14="http://schemas.microsoft.com/office/powerpoint/2010/main" val="28588875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288FE6C-7389-445C-BA4E-0190A98FA69A}"/>
              </a:ext>
            </a:extLst>
          </p:cNvPr>
          <p:cNvCxnSpPr/>
          <p:nvPr/>
        </p:nvCxnSpPr>
        <p:spPr>
          <a:xfrm rot="5400000">
            <a:off x="12236450" y="1335289"/>
            <a:ext cx="0" cy="1313401"/>
          </a:xfrm>
          <a:prstGeom prst="line">
            <a:avLst/>
          </a:prstGeom>
          <a:ln w="38100" cmpd="sng">
            <a:solidFill>
              <a:schemeClr val="accent3"/>
            </a:solidFill>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3FE034F1-BF9B-4FEF-B531-964BBC8070AE}"/>
              </a:ext>
            </a:extLst>
          </p:cNvPr>
          <p:cNvSpPr txBox="1"/>
          <p:nvPr/>
        </p:nvSpPr>
        <p:spPr>
          <a:xfrm>
            <a:off x="8649694" y="673624"/>
            <a:ext cx="7072001" cy="757130"/>
          </a:xfrm>
          <a:prstGeom prst="rect">
            <a:avLst/>
          </a:prstGeom>
          <a:noFill/>
        </p:spPr>
        <p:txBody>
          <a:bodyPr wrap="none" rtlCol="0">
            <a:spAutoFit/>
          </a:bodyPr>
          <a:lstStyle/>
          <a:p>
            <a:pPr algn="ctr">
              <a:lnSpc>
                <a:spcPct val="90000"/>
              </a:lnSpc>
            </a:pPr>
            <a:r>
              <a:rPr lang="en-US" sz="4800">
                <a:solidFill>
                  <a:srgbClr val="072F54"/>
                </a:solidFill>
                <a:latin typeface="Lato Light"/>
                <a:cs typeface="Lato Light"/>
              </a:rPr>
              <a:t>Recommendation System</a:t>
            </a:r>
          </a:p>
        </p:txBody>
      </p:sp>
      <p:sp>
        <p:nvSpPr>
          <p:cNvPr id="5" name="TextBox 4">
            <a:extLst>
              <a:ext uri="{FF2B5EF4-FFF2-40B4-BE49-F238E27FC236}">
                <a16:creationId xmlns:a16="http://schemas.microsoft.com/office/drawing/2014/main" id="{0D1CBAB4-041D-45DD-BD29-916D5C3E84DB}"/>
              </a:ext>
            </a:extLst>
          </p:cNvPr>
          <p:cNvSpPr txBox="1"/>
          <p:nvPr/>
        </p:nvSpPr>
        <p:spPr>
          <a:xfrm>
            <a:off x="1901109" y="778966"/>
            <a:ext cx="5958348" cy="646986"/>
          </a:xfrm>
          <a:prstGeom prst="roundRect">
            <a:avLst/>
          </a:prstGeom>
          <a:solidFill>
            <a:srgbClr val="FFC000"/>
          </a:solidFill>
        </p:spPr>
        <p:txBody>
          <a:bodyPr wrap="square" rtlCol="0">
            <a:spAutoFit/>
          </a:bodyPr>
          <a:lstStyle/>
          <a:p>
            <a:pPr algn="ctr"/>
            <a:r>
              <a:rPr lang="en-AU" sz="3200" b="1">
                <a:solidFill>
                  <a:srgbClr val="072F54"/>
                </a:solidFill>
              </a:rPr>
              <a:t>Customer Retention </a:t>
            </a:r>
            <a:endParaRPr lang="en-SG" sz="3200" b="1">
              <a:solidFill>
                <a:srgbClr val="072F54"/>
              </a:solidFill>
            </a:endParaRPr>
          </a:p>
        </p:txBody>
      </p:sp>
      <p:pic>
        <p:nvPicPr>
          <p:cNvPr id="7" name="Picture 6">
            <a:extLst>
              <a:ext uri="{FF2B5EF4-FFF2-40B4-BE49-F238E27FC236}">
                <a16:creationId xmlns:a16="http://schemas.microsoft.com/office/drawing/2014/main" id="{9EFDA744-A8C0-4DE6-AFF7-A98D377DD6BB}"/>
              </a:ext>
            </a:extLst>
          </p:cNvPr>
          <p:cNvPicPr>
            <a:picLocks noChangeAspect="1"/>
          </p:cNvPicPr>
          <p:nvPr/>
        </p:nvPicPr>
        <p:blipFill>
          <a:blip r:embed="rId2"/>
          <a:stretch>
            <a:fillRect/>
          </a:stretch>
        </p:blipFill>
        <p:spPr>
          <a:xfrm>
            <a:off x="672277" y="7733883"/>
            <a:ext cx="8338572" cy="4642041"/>
          </a:xfrm>
          <a:prstGeom prst="rect">
            <a:avLst/>
          </a:prstGeom>
        </p:spPr>
      </p:pic>
      <p:sp>
        <p:nvSpPr>
          <p:cNvPr id="9" name="Rectangle 8">
            <a:extLst>
              <a:ext uri="{FF2B5EF4-FFF2-40B4-BE49-F238E27FC236}">
                <a16:creationId xmlns:a16="http://schemas.microsoft.com/office/drawing/2014/main" id="{BA6BCDBE-175F-414A-AB51-FCC982AA092C}"/>
              </a:ext>
            </a:extLst>
          </p:cNvPr>
          <p:cNvSpPr/>
          <p:nvPr/>
        </p:nvSpPr>
        <p:spPr>
          <a:xfrm>
            <a:off x="7419370" y="4160530"/>
            <a:ext cx="3708968" cy="2062103"/>
          </a:xfrm>
          <a:prstGeom prst="rect">
            <a:avLst/>
          </a:prstGeom>
        </p:spPr>
        <p:txBody>
          <a:bodyPr wrap="square">
            <a:spAutoFit/>
          </a:bodyPr>
          <a:lstStyle/>
          <a:p>
            <a:r>
              <a:rPr lang="en-US" altLang="zh-TW" sz="3200">
                <a:solidFill>
                  <a:schemeClr val="accent6">
                    <a:lumMod val="10000"/>
                  </a:schemeClr>
                </a:solidFill>
              </a:rPr>
              <a:t>Select customers who have made </a:t>
            </a:r>
            <a:r>
              <a:rPr lang="en-US" altLang="zh-TW" sz="3200" b="1">
                <a:solidFill>
                  <a:schemeClr val="accent6">
                    <a:lumMod val="10000"/>
                  </a:schemeClr>
                </a:solidFill>
              </a:rPr>
              <a:t>at least 3 hotel bookings</a:t>
            </a:r>
          </a:p>
        </p:txBody>
      </p:sp>
      <p:sp>
        <p:nvSpPr>
          <p:cNvPr id="10" name="Rectangle 9">
            <a:extLst>
              <a:ext uri="{FF2B5EF4-FFF2-40B4-BE49-F238E27FC236}">
                <a16:creationId xmlns:a16="http://schemas.microsoft.com/office/drawing/2014/main" id="{6388916A-851E-4804-A7DC-A23D4B23D634}"/>
              </a:ext>
            </a:extLst>
          </p:cNvPr>
          <p:cNvSpPr/>
          <p:nvPr/>
        </p:nvSpPr>
        <p:spPr>
          <a:xfrm>
            <a:off x="188791" y="4166941"/>
            <a:ext cx="6722794" cy="2554545"/>
          </a:xfrm>
          <a:prstGeom prst="rect">
            <a:avLst/>
          </a:prstGeom>
        </p:spPr>
        <p:txBody>
          <a:bodyPr wrap="square" lIns="91440" tIns="45720" rIns="91440" bIns="45720" anchor="t">
            <a:spAutoFit/>
          </a:bodyPr>
          <a:lstStyle/>
          <a:p>
            <a:r>
              <a:rPr lang="en-US" altLang="zh-TW" sz="3200">
                <a:solidFill>
                  <a:schemeClr val="accent6">
                    <a:lumMod val="10000"/>
                  </a:schemeClr>
                </a:solidFill>
              </a:rPr>
              <a:t>In the </a:t>
            </a:r>
            <a:r>
              <a:rPr lang="en-US" altLang="zh-TW" sz="3200" b="1">
                <a:solidFill>
                  <a:schemeClr val="accent6">
                    <a:lumMod val="10000"/>
                  </a:schemeClr>
                </a:solidFill>
              </a:rPr>
              <a:t>absence of customer rating</a:t>
            </a:r>
            <a:r>
              <a:rPr lang="en-US" altLang="zh-TW" sz="3200">
                <a:solidFill>
                  <a:schemeClr val="accent6">
                    <a:lumMod val="10000"/>
                  </a:schemeClr>
                </a:solidFill>
              </a:rPr>
              <a:t> in our original dataset, </a:t>
            </a:r>
          </a:p>
          <a:p>
            <a:r>
              <a:rPr lang="en-US" altLang="zh-TW" sz="3200">
                <a:solidFill>
                  <a:schemeClr val="accent6">
                    <a:lumMod val="10000"/>
                  </a:schemeClr>
                </a:solidFill>
                <a:sym typeface="Wingdings" panose="05000000000000000000" pitchFamily="2" charset="2"/>
              </a:rPr>
              <a:t> C</a:t>
            </a:r>
            <a:r>
              <a:rPr lang="en-US" altLang="zh-TW" sz="3200">
                <a:solidFill>
                  <a:schemeClr val="accent6">
                    <a:lumMod val="10000"/>
                  </a:schemeClr>
                </a:solidFill>
              </a:rPr>
              <a:t>reated an </a:t>
            </a:r>
            <a:r>
              <a:rPr lang="en-US" altLang="zh-TW" sz="3200" b="1">
                <a:solidFill>
                  <a:schemeClr val="accent6">
                    <a:lumMod val="10000"/>
                  </a:schemeClr>
                </a:solidFill>
              </a:rPr>
              <a:t>implicit rating</a:t>
            </a:r>
            <a:r>
              <a:rPr lang="en-US" altLang="zh-TW" sz="3200">
                <a:solidFill>
                  <a:schemeClr val="accent6">
                    <a:lumMod val="10000"/>
                  </a:schemeClr>
                </a:solidFill>
              </a:rPr>
              <a:t>, which is the number of bookings for each user.</a:t>
            </a:r>
          </a:p>
        </p:txBody>
      </p:sp>
      <p:sp>
        <p:nvSpPr>
          <p:cNvPr id="11" name="Rectangle 10">
            <a:extLst>
              <a:ext uri="{FF2B5EF4-FFF2-40B4-BE49-F238E27FC236}">
                <a16:creationId xmlns:a16="http://schemas.microsoft.com/office/drawing/2014/main" id="{8CF70A0F-4D72-421D-9984-422F393619A0}"/>
              </a:ext>
            </a:extLst>
          </p:cNvPr>
          <p:cNvSpPr/>
          <p:nvPr/>
        </p:nvSpPr>
        <p:spPr>
          <a:xfrm>
            <a:off x="12045784" y="4127162"/>
            <a:ext cx="5465668" cy="1569660"/>
          </a:xfrm>
          <a:prstGeom prst="rect">
            <a:avLst/>
          </a:prstGeom>
        </p:spPr>
        <p:txBody>
          <a:bodyPr wrap="square">
            <a:spAutoFit/>
          </a:bodyPr>
          <a:lstStyle/>
          <a:p>
            <a:pPr algn="ctr"/>
            <a:r>
              <a:rPr lang="en-US" altLang="zh-TW" sz="3200">
                <a:solidFill>
                  <a:schemeClr val="accent6">
                    <a:lumMod val="10000"/>
                  </a:schemeClr>
                </a:solidFill>
              </a:rPr>
              <a:t>Select the best forecasting model based on </a:t>
            </a:r>
            <a:r>
              <a:rPr lang="en-US" altLang="zh-TW" sz="3200" u="sng">
                <a:solidFill>
                  <a:schemeClr val="accent6">
                    <a:lumMod val="10000"/>
                  </a:schemeClr>
                </a:solidFill>
              </a:rPr>
              <a:t>RMSE</a:t>
            </a:r>
            <a:r>
              <a:rPr lang="en-US" altLang="zh-TW" sz="3200">
                <a:solidFill>
                  <a:schemeClr val="accent6">
                    <a:lumMod val="10000"/>
                  </a:schemeClr>
                </a:solidFill>
              </a:rPr>
              <a:t>:  </a:t>
            </a:r>
          </a:p>
          <a:p>
            <a:pPr algn="ctr"/>
            <a:r>
              <a:rPr lang="en-US" altLang="zh-TW" sz="3200" b="1">
                <a:solidFill>
                  <a:schemeClr val="accent6">
                    <a:lumMod val="10000"/>
                  </a:schemeClr>
                </a:solidFill>
              </a:rPr>
              <a:t>KNN Baseline</a:t>
            </a:r>
          </a:p>
        </p:txBody>
      </p:sp>
      <p:sp>
        <p:nvSpPr>
          <p:cNvPr id="13" name="Rectangle 12">
            <a:extLst>
              <a:ext uri="{FF2B5EF4-FFF2-40B4-BE49-F238E27FC236}">
                <a16:creationId xmlns:a16="http://schemas.microsoft.com/office/drawing/2014/main" id="{A66889C0-B3A4-410E-8C59-05060DC29EEA}"/>
              </a:ext>
            </a:extLst>
          </p:cNvPr>
          <p:cNvSpPr/>
          <p:nvPr/>
        </p:nvSpPr>
        <p:spPr>
          <a:xfrm>
            <a:off x="18019237" y="4098444"/>
            <a:ext cx="5465668" cy="1569660"/>
          </a:xfrm>
          <a:prstGeom prst="rect">
            <a:avLst/>
          </a:prstGeom>
        </p:spPr>
        <p:txBody>
          <a:bodyPr wrap="square">
            <a:spAutoFit/>
          </a:bodyPr>
          <a:lstStyle/>
          <a:p>
            <a:pPr algn="ctr"/>
            <a:r>
              <a:rPr lang="en-US" altLang="zh-TW" sz="3200">
                <a:solidFill>
                  <a:schemeClr val="accent6">
                    <a:lumMod val="10000"/>
                  </a:schemeClr>
                </a:solidFill>
              </a:rPr>
              <a:t>For each customer, we are able to </a:t>
            </a:r>
            <a:r>
              <a:rPr lang="en-US" altLang="zh-TW" sz="3200" b="1">
                <a:solidFill>
                  <a:schemeClr val="accent6">
                    <a:lumMod val="10000"/>
                  </a:schemeClr>
                </a:solidFill>
              </a:rPr>
              <a:t>recommend the user top 3 hotels</a:t>
            </a:r>
            <a:endParaRPr lang="en-US" altLang="zh-TW" sz="3200">
              <a:solidFill>
                <a:schemeClr val="accent6">
                  <a:lumMod val="10000"/>
                </a:schemeClr>
              </a:solidFill>
            </a:endParaRPr>
          </a:p>
        </p:txBody>
      </p:sp>
      <p:grpSp>
        <p:nvGrpSpPr>
          <p:cNvPr id="2" name="Group 1">
            <a:extLst>
              <a:ext uri="{FF2B5EF4-FFF2-40B4-BE49-F238E27FC236}">
                <a16:creationId xmlns:a16="http://schemas.microsoft.com/office/drawing/2014/main" id="{F93554C1-1BED-4996-A0F6-732C754DB0E3}"/>
              </a:ext>
            </a:extLst>
          </p:cNvPr>
          <p:cNvGrpSpPr/>
          <p:nvPr/>
        </p:nvGrpSpPr>
        <p:grpSpPr>
          <a:xfrm>
            <a:off x="9026263" y="7098958"/>
            <a:ext cx="6170593" cy="5911890"/>
            <a:chOff x="9648970" y="7265561"/>
            <a:chExt cx="6170593" cy="5911890"/>
          </a:xfrm>
        </p:grpSpPr>
        <p:pic>
          <p:nvPicPr>
            <p:cNvPr id="12" name="Picture 11">
              <a:extLst>
                <a:ext uri="{FF2B5EF4-FFF2-40B4-BE49-F238E27FC236}">
                  <a16:creationId xmlns:a16="http://schemas.microsoft.com/office/drawing/2014/main" id="{4BC3EEA9-E642-493D-9CE0-34013D83C692}"/>
                </a:ext>
              </a:extLst>
            </p:cNvPr>
            <p:cNvPicPr>
              <a:picLocks noChangeAspect="1"/>
            </p:cNvPicPr>
            <p:nvPr/>
          </p:nvPicPr>
          <p:blipFill>
            <a:blip r:embed="rId3"/>
            <a:stretch>
              <a:fillRect/>
            </a:stretch>
          </p:blipFill>
          <p:spPr>
            <a:xfrm>
              <a:off x="9648970" y="7265561"/>
              <a:ext cx="6170593" cy="5911890"/>
            </a:xfrm>
            <a:prstGeom prst="rect">
              <a:avLst/>
            </a:prstGeom>
          </p:spPr>
        </p:pic>
        <p:sp>
          <p:nvSpPr>
            <p:cNvPr id="15" name="Rectangle 14">
              <a:extLst>
                <a:ext uri="{FF2B5EF4-FFF2-40B4-BE49-F238E27FC236}">
                  <a16:creationId xmlns:a16="http://schemas.microsoft.com/office/drawing/2014/main" id="{A5E47ED6-9D88-4DC9-8387-BFEC90C911F9}"/>
                </a:ext>
              </a:extLst>
            </p:cNvPr>
            <p:cNvSpPr/>
            <p:nvPr/>
          </p:nvSpPr>
          <p:spPr>
            <a:xfrm>
              <a:off x="9766223" y="9180835"/>
              <a:ext cx="3370910" cy="391412"/>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sz="3200"/>
            </a:p>
          </p:txBody>
        </p:sp>
      </p:grpSp>
      <p:grpSp>
        <p:nvGrpSpPr>
          <p:cNvPr id="16" name="Group 15">
            <a:extLst>
              <a:ext uri="{FF2B5EF4-FFF2-40B4-BE49-F238E27FC236}">
                <a16:creationId xmlns:a16="http://schemas.microsoft.com/office/drawing/2014/main" id="{4093EBA5-A9BE-4F8F-AD57-9C8D95E9176A}"/>
              </a:ext>
            </a:extLst>
          </p:cNvPr>
          <p:cNvGrpSpPr/>
          <p:nvPr/>
        </p:nvGrpSpPr>
        <p:grpSpPr>
          <a:xfrm>
            <a:off x="1481430" y="1987187"/>
            <a:ext cx="21414790" cy="1655481"/>
            <a:chOff x="392413" y="2769462"/>
            <a:chExt cx="21414790" cy="1655481"/>
          </a:xfrm>
        </p:grpSpPr>
        <p:cxnSp>
          <p:nvCxnSpPr>
            <p:cNvPr id="17" name="Straight Arrow Connector 16">
              <a:extLst>
                <a:ext uri="{FF2B5EF4-FFF2-40B4-BE49-F238E27FC236}">
                  <a16:creationId xmlns:a16="http://schemas.microsoft.com/office/drawing/2014/main" id="{D88677AB-FA30-4AAC-BB78-3FC95850B5F8}"/>
                </a:ext>
              </a:extLst>
            </p:cNvPr>
            <p:cNvCxnSpPr>
              <a:cxnSpLocks/>
            </p:cNvCxnSpPr>
            <p:nvPr/>
          </p:nvCxnSpPr>
          <p:spPr>
            <a:xfrm flipV="1">
              <a:off x="9670483" y="3548617"/>
              <a:ext cx="2518342" cy="0"/>
            </a:xfrm>
            <a:prstGeom prst="straightConnector1">
              <a:avLst/>
            </a:prstGeom>
            <a:ln w="101600">
              <a:tailEnd type="arrow"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0D7B2DA-9E9D-426B-BA68-E48BC5865D09}"/>
                </a:ext>
              </a:extLst>
            </p:cNvPr>
            <p:cNvCxnSpPr>
              <a:cxnSpLocks/>
            </p:cNvCxnSpPr>
            <p:nvPr/>
          </p:nvCxnSpPr>
          <p:spPr>
            <a:xfrm flipV="1">
              <a:off x="15579898" y="3548617"/>
              <a:ext cx="2518342" cy="0"/>
            </a:xfrm>
            <a:prstGeom prst="straightConnector1">
              <a:avLst/>
            </a:prstGeom>
            <a:ln w="101600">
              <a:tailEnd type="arrow" w="lg" len="lg"/>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B0413133-A852-4117-9CBF-9CD3C932EB25}"/>
                </a:ext>
              </a:extLst>
            </p:cNvPr>
            <p:cNvGrpSpPr/>
            <p:nvPr/>
          </p:nvGrpSpPr>
          <p:grpSpPr>
            <a:xfrm>
              <a:off x="392413" y="2769462"/>
              <a:ext cx="21414790" cy="1655481"/>
              <a:chOff x="471054" y="3350174"/>
              <a:chExt cx="10670510" cy="827956"/>
            </a:xfrm>
          </p:grpSpPr>
          <p:grpSp>
            <p:nvGrpSpPr>
              <p:cNvPr id="20" name="Group 19">
                <a:extLst>
                  <a:ext uri="{FF2B5EF4-FFF2-40B4-BE49-F238E27FC236}">
                    <a16:creationId xmlns:a16="http://schemas.microsoft.com/office/drawing/2014/main" id="{7A7122AA-F851-4665-8A24-7A245065C2FB}"/>
                  </a:ext>
                </a:extLst>
              </p:cNvPr>
              <p:cNvGrpSpPr/>
              <p:nvPr/>
            </p:nvGrpSpPr>
            <p:grpSpPr>
              <a:xfrm>
                <a:off x="2110019" y="3350174"/>
                <a:ext cx="9031545" cy="827956"/>
                <a:chOff x="2035749" y="2024109"/>
                <a:chExt cx="8003539" cy="827956"/>
              </a:xfrm>
            </p:grpSpPr>
            <p:cxnSp>
              <p:nvCxnSpPr>
                <p:cNvPr id="22" name="Straight Arrow Connector 21">
                  <a:extLst>
                    <a:ext uri="{FF2B5EF4-FFF2-40B4-BE49-F238E27FC236}">
                      <a16:creationId xmlns:a16="http://schemas.microsoft.com/office/drawing/2014/main" id="{D39BCCA7-8E43-4A92-B5E1-2E30C4D29C06}"/>
                    </a:ext>
                  </a:extLst>
                </p:cNvPr>
                <p:cNvCxnSpPr>
                  <a:cxnSpLocks/>
                </p:cNvCxnSpPr>
                <p:nvPr/>
              </p:nvCxnSpPr>
              <p:spPr>
                <a:xfrm flipV="1">
                  <a:off x="2035749" y="2444836"/>
                  <a:ext cx="1112003" cy="0"/>
                </a:xfrm>
                <a:prstGeom prst="straightConnector1">
                  <a:avLst/>
                </a:prstGeom>
                <a:ln w="101600">
                  <a:tailEnd type="arrow" w="lg" len="lg"/>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B0E50DE-EDA0-4E32-B08E-D6CF5866B9DA}"/>
                    </a:ext>
                  </a:extLst>
                </p:cNvPr>
                <p:cNvSpPr/>
                <p:nvPr/>
              </p:nvSpPr>
              <p:spPr>
                <a:xfrm>
                  <a:off x="8401550" y="2024109"/>
                  <a:ext cx="1637738" cy="816746"/>
                </a:xfrm>
                <a:prstGeom prst="rect">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3200">
                      <a:solidFill>
                        <a:schemeClr val="accent6">
                          <a:lumMod val="10000"/>
                        </a:schemeClr>
                      </a:solidFill>
                    </a:rPr>
                    <a:t>Recommendation Result</a:t>
                  </a:r>
                </a:p>
              </p:txBody>
            </p:sp>
            <p:sp>
              <p:nvSpPr>
                <p:cNvPr id="24" name="Rectangle 23">
                  <a:extLst>
                    <a:ext uri="{FF2B5EF4-FFF2-40B4-BE49-F238E27FC236}">
                      <a16:creationId xmlns:a16="http://schemas.microsoft.com/office/drawing/2014/main" id="{7CDE03E9-4D95-4ED2-BBF6-BC6EAD654E20}"/>
                    </a:ext>
                  </a:extLst>
                </p:cNvPr>
                <p:cNvSpPr/>
                <p:nvPr/>
              </p:nvSpPr>
              <p:spPr>
                <a:xfrm>
                  <a:off x="3147752" y="2035319"/>
                  <a:ext cx="1637738" cy="816746"/>
                </a:xfrm>
                <a:prstGeom prst="rect">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3200">
                      <a:solidFill>
                        <a:schemeClr val="accent6">
                          <a:lumMod val="10000"/>
                        </a:schemeClr>
                      </a:solidFill>
                    </a:rPr>
                    <a:t>Select Active Customers</a:t>
                  </a:r>
                </a:p>
              </p:txBody>
            </p:sp>
            <p:sp>
              <p:nvSpPr>
                <p:cNvPr id="25" name="Rectangle 24">
                  <a:extLst>
                    <a:ext uri="{FF2B5EF4-FFF2-40B4-BE49-F238E27FC236}">
                      <a16:creationId xmlns:a16="http://schemas.microsoft.com/office/drawing/2014/main" id="{7A7D2BAC-58D2-4883-8715-9666C7329B38}"/>
                    </a:ext>
                  </a:extLst>
                </p:cNvPr>
                <p:cNvSpPr/>
                <p:nvPr/>
              </p:nvSpPr>
              <p:spPr>
                <a:xfrm>
                  <a:off x="5759280" y="2024109"/>
                  <a:ext cx="1637738" cy="816746"/>
                </a:xfrm>
                <a:prstGeom prst="rect">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3200">
                      <a:solidFill>
                        <a:schemeClr val="accent6">
                          <a:lumMod val="10000"/>
                        </a:schemeClr>
                      </a:solidFill>
                    </a:rPr>
                    <a:t>Model Selection</a:t>
                  </a:r>
                </a:p>
              </p:txBody>
            </p:sp>
          </p:grpSp>
          <p:sp>
            <p:nvSpPr>
              <p:cNvPr id="21" name="Rectangle 20">
                <a:extLst>
                  <a:ext uri="{FF2B5EF4-FFF2-40B4-BE49-F238E27FC236}">
                    <a16:creationId xmlns:a16="http://schemas.microsoft.com/office/drawing/2014/main" id="{0A1E421B-11FC-475D-95CF-28C562CA5824}"/>
                  </a:ext>
                </a:extLst>
              </p:cNvPr>
              <p:cNvSpPr/>
              <p:nvPr/>
            </p:nvSpPr>
            <p:spPr>
              <a:xfrm>
                <a:off x="471054" y="3350174"/>
                <a:ext cx="1848096" cy="816746"/>
              </a:xfrm>
              <a:prstGeom prst="rect">
                <a:avLst/>
              </a:prstGeom>
              <a:solidFill>
                <a:schemeClr val="accent1">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TW" sz="3200">
                    <a:solidFill>
                      <a:schemeClr val="accent6">
                        <a:lumMod val="10000"/>
                      </a:schemeClr>
                    </a:solidFill>
                  </a:rPr>
                  <a:t>Feature </a:t>
                </a:r>
              </a:p>
              <a:p>
                <a:pPr algn="ctr"/>
                <a:r>
                  <a:rPr lang="en-US" altLang="zh-TW" sz="3200">
                    <a:solidFill>
                      <a:schemeClr val="accent6">
                        <a:lumMod val="10000"/>
                      </a:schemeClr>
                    </a:solidFill>
                  </a:rPr>
                  <a:t>Engineering</a:t>
                </a:r>
              </a:p>
            </p:txBody>
          </p:sp>
        </p:grpSp>
      </p:grpSp>
      <p:grpSp>
        <p:nvGrpSpPr>
          <p:cNvPr id="6" name="Group 5">
            <a:extLst>
              <a:ext uri="{FF2B5EF4-FFF2-40B4-BE49-F238E27FC236}">
                <a16:creationId xmlns:a16="http://schemas.microsoft.com/office/drawing/2014/main" id="{4EFB3CCE-EAF7-4FA1-B8D8-204E4D8381AC}"/>
              </a:ext>
            </a:extLst>
          </p:cNvPr>
          <p:cNvGrpSpPr/>
          <p:nvPr/>
        </p:nvGrpSpPr>
        <p:grpSpPr>
          <a:xfrm>
            <a:off x="15721694" y="7018936"/>
            <a:ext cx="6381957" cy="5620028"/>
            <a:chOff x="15721694" y="7018936"/>
            <a:chExt cx="6381957" cy="5620028"/>
          </a:xfrm>
        </p:grpSpPr>
        <p:pic>
          <p:nvPicPr>
            <p:cNvPr id="14" name="Picture 13">
              <a:extLst>
                <a:ext uri="{FF2B5EF4-FFF2-40B4-BE49-F238E27FC236}">
                  <a16:creationId xmlns:a16="http://schemas.microsoft.com/office/drawing/2014/main" id="{B7542CA9-FEEE-4557-976C-84EC973D30EE}"/>
                </a:ext>
              </a:extLst>
            </p:cNvPr>
            <p:cNvPicPr>
              <a:picLocks noChangeAspect="1"/>
            </p:cNvPicPr>
            <p:nvPr/>
          </p:nvPicPr>
          <p:blipFill rotWithShape="1">
            <a:blip r:embed="rId4"/>
            <a:srcRect l="66862" t="50501"/>
            <a:stretch/>
          </p:blipFill>
          <p:spPr>
            <a:xfrm>
              <a:off x="15827376" y="11052816"/>
              <a:ext cx="6170593" cy="1586148"/>
            </a:xfrm>
            <a:prstGeom prst="rect">
              <a:avLst/>
            </a:prstGeom>
          </p:spPr>
        </p:pic>
        <p:pic>
          <p:nvPicPr>
            <p:cNvPr id="26" name="Picture 25">
              <a:extLst>
                <a:ext uri="{FF2B5EF4-FFF2-40B4-BE49-F238E27FC236}">
                  <a16:creationId xmlns:a16="http://schemas.microsoft.com/office/drawing/2014/main" id="{F885F62E-DA0A-4A37-8CD2-14DC3580D6E9}"/>
                </a:ext>
              </a:extLst>
            </p:cNvPr>
            <p:cNvPicPr>
              <a:picLocks noChangeAspect="1"/>
            </p:cNvPicPr>
            <p:nvPr/>
          </p:nvPicPr>
          <p:blipFill rotWithShape="1">
            <a:blip r:embed="rId4"/>
            <a:srcRect r="66328"/>
            <a:stretch/>
          </p:blipFill>
          <p:spPr>
            <a:xfrm>
              <a:off x="15721694" y="7505700"/>
              <a:ext cx="6381957" cy="2735952"/>
            </a:xfrm>
            <a:prstGeom prst="rect">
              <a:avLst/>
            </a:prstGeom>
          </p:spPr>
        </p:pic>
        <p:pic>
          <p:nvPicPr>
            <p:cNvPr id="27" name="Picture 26">
              <a:extLst>
                <a:ext uri="{FF2B5EF4-FFF2-40B4-BE49-F238E27FC236}">
                  <a16:creationId xmlns:a16="http://schemas.microsoft.com/office/drawing/2014/main" id="{6AD03CD3-A818-4E43-8302-CD2953A92F3C}"/>
                </a:ext>
              </a:extLst>
            </p:cNvPr>
            <p:cNvPicPr>
              <a:picLocks noChangeAspect="1"/>
            </p:cNvPicPr>
            <p:nvPr/>
          </p:nvPicPr>
          <p:blipFill rotWithShape="1">
            <a:blip r:embed="rId4"/>
            <a:srcRect l="35343" t="50501" r="32001"/>
            <a:stretch/>
          </p:blipFill>
          <p:spPr>
            <a:xfrm>
              <a:off x="15827375" y="9866850"/>
              <a:ext cx="6170594" cy="1609554"/>
            </a:xfrm>
            <a:prstGeom prst="rect">
              <a:avLst/>
            </a:prstGeom>
          </p:spPr>
        </p:pic>
        <p:sp>
          <p:nvSpPr>
            <p:cNvPr id="28" name="TextBox 27">
              <a:extLst>
                <a:ext uri="{FF2B5EF4-FFF2-40B4-BE49-F238E27FC236}">
                  <a16:creationId xmlns:a16="http://schemas.microsoft.com/office/drawing/2014/main" id="{BBCA436E-427D-42F5-B5A1-688F21017D46}"/>
                </a:ext>
              </a:extLst>
            </p:cNvPr>
            <p:cNvSpPr txBox="1"/>
            <p:nvPr/>
          </p:nvSpPr>
          <p:spPr>
            <a:xfrm>
              <a:off x="15783483" y="7018936"/>
              <a:ext cx="3551512" cy="714947"/>
            </a:xfrm>
            <a:prstGeom prst="roundRect">
              <a:avLst/>
            </a:prstGeom>
            <a:solidFill>
              <a:schemeClr val="bg2">
                <a:lumMod val="50000"/>
              </a:schemeClr>
            </a:solidFill>
            <a:ln>
              <a:noFill/>
            </a:ln>
          </p:spPr>
          <p:txBody>
            <a:bodyPr wrap="square" rtlCol="0">
              <a:spAutoFit/>
            </a:bodyPr>
            <a:lstStyle/>
            <a:p>
              <a:pPr defTabSz="1828343"/>
              <a:r>
                <a:rPr lang="en-US" sz="3599" b="1">
                  <a:solidFill>
                    <a:schemeClr val="bg1"/>
                  </a:solidFill>
                  <a:latin typeface="Calibri" panose="020F0502020204030204"/>
                </a:rPr>
                <a:t>Example demo</a:t>
              </a:r>
              <a:endParaRPr lang="en-GB" sz="3599" b="1">
                <a:solidFill>
                  <a:schemeClr val="bg1"/>
                </a:solidFill>
                <a:latin typeface="Calibri" panose="020F0502020204030204"/>
              </a:endParaRPr>
            </a:p>
          </p:txBody>
        </p:sp>
      </p:grpSp>
    </p:spTree>
    <p:extLst>
      <p:ext uri="{BB962C8B-B14F-4D97-AF65-F5344CB8AC3E}">
        <p14:creationId xmlns:p14="http://schemas.microsoft.com/office/powerpoint/2010/main" val="1940052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288FE6C-7389-445C-BA4E-0190A98FA69A}"/>
              </a:ext>
            </a:extLst>
          </p:cNvPr>
          <p:cNvCxnSpPr/>
          <p:nvPr/>
        </p:nvCxnSpPr>
        <p:spPr>
          <a:xfrm rot="5400000">
            <a:off x="12236450" y="1335289"/>
            <a:ext cx="0" cy="1313401"/>
          </a:xfrm>
          <a:prstGeom prst="line">
            <a:avLst/>
          </a:prstGeom>
          <a:ln w="38100" cmpd="sng">
            <a:solidFill>
              <a:schemeClr val="accent3"/>
            </a:solidFill>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3FE034F1-BF9B-4FEF-B531-964BBC8070AE}"/>
              </a:ext>
            </a:extLst>
          </p:cNvPr>
          <p:cNvSpPr txBox="1"/>
          <p:nvPr/>
        </p:nvSpPr>
        <p:spPr>
          <a:xfrm>
            <a:off x="10598564" y="673624"/>
            <a:ext cx="3174267" cy="757130"/>
          </a:xfrm>
          <a:prstGeom prst="rect">
            <a:avLst/>
          </a:prstGeom>
          <a:noFill/>
        </p:spPr>
        <p:txBody>
          <a:bodyPr wrap="none" rtlCol="0">
            <a:spAutoFit/>
          </a:bodyPr>
          <a:lstStyle/>
          <a:p>
            <a:pPr algn="ctr">
              <a:lnSpc>
                <a:spcPct val="90000"/>
              </a:lnSpc>
            </a:pPr>
            <a:r>
              <a:rPr lang="en-US" sz="4800">
                <a:solidFill>
                  <a:srgbClr val="072F54"/>
                </a:solidFill>
                <a:latin typeface="Lato Light"/>
                <a:cs typeface="Lato Light"/>
              </a:rPr>
              <a:t>Conclusion</a:t>
            </a:r>
          </a:p>
        </p:txBody>
      </p:sp>
      <p:graphicFrame>
        <p:nvGraphicFramePr>
          <p:cNvPr id="8" name="Table 8">
            <a:extLst>
              <a:ext uri="{FF2B5EF4-FFF2-40B4-BE49-F238E27FC236}">
                <a16:creationId xmlns:a16="http://schemas.microsoft.com/office/drawing/2014/main" id="{558BB346-C241-4739-B494-25BE3D6EC4EC}"/>
              </a:ext>
            </a:extLst>
          </p:cNvPr>
          <p:cNvGraphicFramePr>
            <a:graphicFrameLocks noGrp="1"/>
          </p:cNvGraphicFramePr>
          <p:nvPr>
            <p:extLst>
              <p:ext uri="{D42A27DB-BD31-4B8C-83A1-F6EECF244321}">
                <p14:modId xmlns:p14="http://schemas.microsoft.com/office/powerpoint/2010/main" val="3179923987"/>
              </p:ext>
            </p:extLst>
          </p:nvPr>
        </p:nvGraphicFramePr>
        <p:xfrm>
          <a:off x="435131" y="9070321"/>
          <a:ext cx="23813102" cy="4026967"/>
        </p:xfrm>
        <a:graphic>
          <a:graphicData uri="http://schemas.openxmlformats.org/drawingml/2006/table">
            <a:tbl>
              <a:tblPr firstRow="1" bandRow="1">
                <a:tableStyleId>{00A15C55-8517-42AA-B614-E9B94910E393}</a:tableStyleId>
              </a:tblPr>
              <a:tblGrid>
                <a:gridCol w="7852407">
                  <a:extLst>
                    <a:ext uri="{9D8B030D-6E8A-4147-A177-3AD203B41FA5}">
                      <a16:colId xmlns:a16="http://schemas.microsoft.com/office/drawing/2014/main" val="2154850018"/>
                    </a:ext>
                  </a:extLst>
                </a:gridCol>
                <a:gridCol w="15960695">
                  <a:extLst>
                    <a:ext uri="{9D8B030D-6E8A-4147-A177-3AD203B41FA5}">
                      <a16:colId xmlns:a16="http://schemas.microsoft.com/office/drawing/2014/main" val="1339812207"/>
                    </a:ext>
                  </a:extLst>
                </a:gridCol>
              </a:tblGrid>
              <a:tr h="799891">
                <a:tc>
                  <a:txBody>
                    <a:bodyPr/>
                    <a:lstStyle/>
                    <a:p>
                      <a:pPr algn="ctr"/>
                      <a:r>
                        <a:rPr lang="en-SG"/>
                        <a:t>Limitation</a:t>
                      </a:r>
                    </a:p>
                  </a:txBody>
                  <a:tcPr/>
                </a:tc>
                <a:tc>
                  <a:txBody>
                    <a:bodyPr/>
                    <a:lstStyle/>
                    <a:p>
                      <a:pPr algn="ctr"/>
                      <a:r>
                        <a:rPr lang="en-SG"/>
                        <a:t>Future Work</a:t>
                      </a:r>
                    </a:p>
                  </a:txBody>
                  <a:tcPr/>
                </a:tc>
                <a:extLst>
                  <a:ext uri="{0D108BD9-81ED-4DB2-BD59-A6C34878D82A}">
                    <a16:rowId xmlns:a16="http://schemas.microsoft.com/office/drawing/2014/main" val="3611697724"/>
                  </a:ext>
                </a:extLst>
              </a:tr>
              <a:tr h="1093476">
                <a:tc>
                  <a:txBody>
                    <a:bodyPr/>
                    <a:lstStyle/>
                    <a:p>
                      <a:r>
                        <a:rPr lang="en-SG" sz="3200">
                          <a:solidFill>
                            <a:srgbClr val="0E0503"/>
                          </a:solidFill>
                        </a:rPr>
                        <a:t>Some of the data attributes are in encoded form</a:t>
                      </a:r>
                    </a:p>
                  </a:txBody>
                  <a:tcPr anchor="ctr"/>
                </a:tc>
                <a:tc>
                  <a:txBody>
                    <a:bodyPr/>
                    <a:lstStyle/>
                    <a:p>
                      <a:r>
                        <a:rPr lang="en-SG" sz="3200">
                          <a:solidFill>
                            <a:srgbClr val="0E0503"/>
                          </a:solidFill>
                        </a:rPr>
                        <a:t>Link with external data to decode the locations to generate more practically-sensible insights</a:t>
                      </a:r>
                    </a:p>
                  </a:txBody>
                  <a:tcPr anchor="ctr"/>
                </a:tc>
                <a:extLst>
                  <a:ext uri="{0D108BD9-81ED-4DB2-BD59-A6C34878D82A}">
                    <a16:rowId xmlns:a16="http://schemas.microsoft.com/office/drawing/2014/main" val="1875585720"/>
                  </a:ext>
                </a:extLst>
              </a:tr>
              <a:tr h="760679">
                <a:tc>
                  <a:txBody>
                    <a:bodyPr/>
                    <a:lstStyle/>
                    <a:p>
                      <a:r>
                        <a:rPr lang="en-AU" sz="3200">
                          <a:solidFill>
                            <a:srgbClr val="0E0503"/>
                          </a:solidFill>
                        </a:rPr>
                        <a:t>Sparse matrix making it difficult to derive sound recommendation</a:t>
                      </a:r>
                      <a:endParaRPr lang="en-SG" sz="3200">
                        <a:solidFill>
                          <a:srgbClr val="0E0503"/>
                        </a:solidFill>
                      </a:endParaRPr>
                    </a:p>
                  </a:txBody>
                  <a:tcPr anchor="ctr"/>
                </a:tc>
                <a:tc>
                  <a:txBody>
                    <a:bodyPr/>
                    <a:lstStyle/>
                    <a:p>
                      <a:pPr lvl="0" algn="l">
                        <a:lnSpc>
                          <a:spcPct val="100000"/>
                        </a:lnSpc>
                        <a:spcBef>
                          <a:spcPts val="0"/>
                        </a:spcBef>
                        <a:spcAft>
                          <a:spcPts val="0"/>
                        </a:spcAft>
                        <a:buNone/>
                      </a:pPr>
                      <a:r>
                        <a:rPr lang="en-GB" sz="3200" b="0" i="0" u="none" strike="noStrike" noProof="0">
                          <a:solidFill>
                            <a:schemeClr val="accent6">
                              <a:lumMod val="10000"/>
                            </a:schemeClr>
                          </a:solidFill>
                          <a:latin typeface="Lato Light"/>
                        </a:rPr>
                        <a:t>Collect and analyse data for longer period</a:t>
                      </a:r>
                      <a:endParaRPr lang="en-SG" sz="3200" b="0" i="0" u="none" strike="noStrike" noProof="0">
                        <a:latin typeface="Lato Light"/>
                      </a:endParaRPr>
                    </a:p>
                  </a:txBody>
                  <a:tcPr anchor="ctr"/>
                </a:tc>
                <a:extLst>
                  <a:ext uri="{0D108BD9-81ED-4DB2-BD59-A6C34878D82A}">
                    <a16:rowId xmlns:a16="http://schemas.microsoft.com/office/drawing/2014/main" val="3113124999"/>
                  </a:ext>
                </a:extLst>
              </a:tr>
              <a:tr h="760679">
                <a:tc>
                  <a:txBody>
                    <a:bodyPr/>
                    <a:lstStyle/>
                    <a:p>
                      <a:pPr lvl="0">
                        <a:buNone/>
                      </a:pPr>
                      <a:r>
                        <a:rPr lang="en-AU" sz="3200">
                          <a:solidFill>
                            <a:srgbClr val="0E0503"/>
                          </a:solidFill>
                        </a:rPr>
                        <a:t>‘Memory error’ encountered due to large data size</a:t>
                      </a:r>
                    </a:p>
                  </a:txBody>
                  <a:tcPr anchor="ctr"/>
                </a:tc>
                <a:tc>
                  <a:txBody>
                    <a:bodyPr/>
                    <a:lstStyle/>
                    <a:p>
                      <a:pPr lvl="0">
                        <a:buNone/>
                      </a:pPr>
                      <a:r>
                        <a:rPr lang="en-SG" sz="3200">
                          <a:solidFill>
                            <a:srgbClr val="0E0503"/>
                          </a:solidFill>
                        </a:rPr>
                        <a:t>Include more data point with better CPU to run the models  </a:t>
                      </a:r>
                    </a:p>
                  </a:txBody>
                  <a:tcPr anchor="ctr"/>
                </a:tc>
                <a:extLst>
                  <a:ext uri="{0D108BD9-81ED-4DB2-BD59-A6C34878D82A}">
                    <a16:rowId xmlns:a16="http://schemas.microsoft.com/office/drawing/2014/main" val="3235407788"/>
                  </a:ext>
                </a:extLst>
              </a:tr>
            </a:tbl>
          </a:graphicData>
        </a:graphic>
      </p:graphicFrame>
      <p:graphicFrame>
        <p:nvGraphicFramePr>
          <p:cNvPr id="7" name="Table 8">
            <a:extLst>
              <a:ext uri="{FF2B5EF4-FFF2-40B4-BE49-F238E27FC236}">
                <a16:creationId xmlns:a16="http://schemas.microsoft.com/office/drawing/2014/main" id="{26E97384-B3AB-4369-AA1A-3C0819D3A72A}"/>
              </a:ext>
            </a:extLst>
          </p:cNvPr>
          <p:cNvGraphicFramePr>
            <a:graphicFrameLocks noGrp="1"/>
          </p:cNvGraphicFramePr>
          <p:nvPr>
            <p:extLst>
              <p:ext uri="{D42A27DB-BD31-4B8C-83A1-F6EECF244321}">
                <p14:modId xmlns:p14="http://schemas.microsoft.com/office/powerpoint/2010/main" val="3377103884"/>
              </p:ext>
            </p:extLst>
          </p:nvPr>
        </p:nvGraphicFramePr>
        <p:xfrm>
          <a:off x="368498" y="1430754"/>
          <a:ext cx="23735904" cy="6776614"/>
        </p:xfrm>
        <a:graphic>
          <a:graphicData uri="http://schemas.openxmlformats.org/drawingml/2006/table">
            <a:tbl>
              <a:tblPr firstRow="1" bandRow="1">
                <a:tableStyleId>{5C22544A-7EE6-4342-B048-85BDC9FD1C3A}</a:tableStyleId>
              </a:tblPr>
              <a:tblGrid>
                <a:gridCol w="8432602">
                  <a:extLst>
                    <a:ext uri="{9D8B030D-6E8A-4147-A177-3AD203B41FA5}">
                      <a16:colId xmlns:a16="http://schemas.microsoft.com/office/drawing/2014/main" val="2154850018"/>
                    </a:ext>
                  </a:extLst>
                </a:gridCol>
                <a:gridCol w="15303302">
                  <a:extLst>
                    <a:ext uri="{9D8B030D-6E8A-4147-A177-3AD203B41FA5}">
                      <a16:colId xmlns:a16="http://schemas.microsoft.com/office/drawing/2014/main" val="2287428749"/>
                    </a:ext>
                  </a:extLst>
                </a:gridCol>
              </a:tblGrid>
              <a:tr h="933206">
                <a:tc>
                  <a:txBody>
                    <a:bodyPr/>
                    <a:lstStyle/>
                    <a:p>
                      <a:pPr algn="ctr"/>
                      <a:r>
                        <a:rPr lang="en-SG" sz="3200"/>
                        <a:t>Finding From Analysis</a:t>
                      </a:r>
                    </a:p>
                  </a:txBody>
                  <a:tcPr anchor="ctr"/>
                </a:tc>
                <a:tc>
                  <a:txBody>
                    <a:bodyPr/>
                    <a:lstStyle/>
                    <a:p>
                      <a:pPr algn="ctr"/>
                      <a:r>
                        <a:rPr lang="en-AU" sz="3200"/>
                        <a:t>Management Strategies</a:t>
                      </a:r>
                    </a:p>
                  </a:txBody>
                  <a:tcPr anchor="ctr"/>
                </a:tc>
                <a:extLst>
                  <a:ext uri="{0D108BD9-81ED-4DB2-BD59-A6C34878D82A}">
                    <a16:rowId xmlns:a16="http://schemas.microsoft.com/office/drawing/2014/main" val="3611697724"/>
                  </a:ext>
                </a:extLst>
              </a:tr>
              <a:tr h="1234914">
                <a:tc>
                  <a:txBody>
                    <a:bodyPr/>
                    <a:lstStyle/>
                    <a:p>
                      <a:pPr marL="457200" indent="-457200" algn="l">
                        <a:buFont typeface="Arial" panose="020B0604020202020204" pitchFamily="34" charset="0"/>
                        <a:buChar char="•"/>
                      </a:pPr>
                      <a:r>
                        <a:rPr lang="en-SG" sz="3200" b="0">
                          <a:solidFill>
                            <a:schemeClr val="accent6">
                              <a:lumMod val="10000"/>
                            </a:schemeClr>
                          </a:solidFill>
                        </a:rPr>
                        <a:t>Predict bookings with 94% accuracy;</a:t>
                      </a:r>
                    </a:p>
                    <a:p>
                      <a:pPr marL="457200" indent="-457200" algn="l">
                        <a:buFont typeface="Arial" panose="020B0604020202020204" pitchFamily="34" charset="0"/>
                        <a:buChar char="•"/>
                      </a:pPr>
                      <a:r>
                        <a:rPr lang="en-SG" sz="3200" b="0">
                          <a:solidFill>
                            <a:schemeClr val="accent6">
                              <a:lumMod val="10000"/>
                            </a:schemeClr>
                          </a:solidFill>
                        </a:rPr>
                        <a:t>Distances between users and hotels influence bookings the most </a:t>
                      </a:r>
                    </a:p>
                  </a:txBody>
                  <a:tcPr/>
                </a:tc>
                <a:tc>
                  <a:txBody>
                    <a:bodyPr/>
                    <a:lstStyle/>
                    <a:p>
                      <a:pPr algn="l"/>
                      <a:r>
                        <a:rPr lang="en-SG" sz="3200">
                          <a:solidFill>
                            <a:schemeClr val="accent6">
                              <a:lumMod val="10000"/>
                            </a:schemeClr>
                          </a:solidFill>
                        </a:rPr>
                        <a:t>Forecast hotel booking situation when entering new markets; </a:t>
                      </a:r>
                    </a:p>
                    <a:p>
                      <a:pPr algn="l"/>
                      <a:r>
                        <a:rPr lang="en-SG" sz="3200">
                          <a:solidFill>
                            <a:schemeClr val="accent6">
                              <a:lumMod val="10000"/>
                            </a:schemeClr>
                          </a:solidFill>
                        </a:rPr>
                        <a:t>Marketing campaigns focus more on long-distance travel/ short-distance travel</a:t>
                      </a:r>
                    </a:p>
                  </a:txBody>
                  <a:tcPr/>
                </a:tc>
                <a:extLst>
                  <a:ext uri="{0D108BD9-81ED-4DB2-BD59-A6C34878D82A}">
                    <a16:rowId xmlns:a16="http://schemas.microsoft.com/office/drawing/2014/main" val="1875585720"/>
                  </a:ext>
                </a:extLst>
              </a:tr>
              <a:tr h="1367224">
                <a:tc>
                  <a:txBody>
                    <a:bodyPr/>
                    <a:lstStyle/>
                    <a:p>
                      <a:pPr marL="457200" indent="-457200" algn="l">
                        <a:buFont typeface="Arial" panose="020B0604020202020204" pitchFamily="34" charset="0"/>
                        <a:buChar char="•"/>
                      </a:pPr>
                      <a:r>
                        <a:rPr lang="en-US" altLang="zh-CN" sz="3200" kern="1200">
                          <a:solidFill>
                            <a:schemeClr val="accent6">
                              <a:lumMod val="10000"/>
                            </a:schemeClr>
                          </a:solidFill>
                          <a:latin typeface="+mn-lt"/>
                          <a:ea typeface="+mn-ea"/>
                          <a:cs typeface="+mn-cs"/>
                        </a:rPr>
                        <a:t>4 customer segments; </a:t>
                      </a:r>
                    </a:p>
                    <a:p>
                      <a:pPr marL="457200" marR="0" lvl="0" indent="-457200" algn="l"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3200" kern="1200">
                          <a:solidFill>
                            <a:schemeClr val="accent6">
                              <a:lumMod val="10000"/>
                            </a:schemeClr>
                          </a:solidFill>
                          <a:latin typeface="+mn-lt"/>
                          <a:ea typeface="+mn-ea"/>
                          <a:cs typeface="+mn-cs"/>
                        </a:rPr>
                        <a:t>Total rooms (Monetary) shows higher weighting in </a:t>
                      </a:r>
                      <a:r>
                        <a:rPr lang="en-SG" sz="3200">
                          <a:solidFill>
                            <a:schemeClr val="accent6">
                              <a:lumMod val="10000"/>
                            </a:schemeClr>
                          </a:solidFill>
                        </a:rPr>
                        <a:t>segmenting customer groups</a:t>
                      </a:r>
                    </a:p>
                  </a:txBody>
                  <a:tcPr/>
                </a:tc>
                <a:tc>
                  <a:txBody>
                    <a:bodyPr/>
                    <a:lstStyle/>
                    <a:p>
                      <a:pPr algn="l"/>
                      <a:r>
                        <a:rPr lang="en-US" sz="3200">
                          <a:solidFill>
                            <a:schemeClr val="accent6">
                              <a:lumMod val="10000"/>
                            </a:schemeClr>
                          </a:solidFill>
                        </a:rPr>
                        <a:t>More target marketing campaigns designed specifically to meet the preferences of each customer segment</a:t>
                      </a:r>
                      <a:endParaRPr lang="en-SG" sz="3200">
                        <a:solidFill>
                          <a:schemeClr val="accent6">
                            <a:lumMod val="10000"/>
                          </a:schemeClr>
                        </a:solidFill>
                      </a:endParaRPr>
                    </a:p>
                  </a:txBody>
                  <a:tcPr/>
                </a:tc>
                <a:extLst>
                  <a:ext uri="{0D108BD9-81ED-4DB2-BD59-A6C34878D82A}">
                    <a16:rowId xmlns:a16="http://schemas.microsoft.com/office/drawing/2014/main" val="3113124999"/>
                  </a:ext>
                </a:extLst>
              </a:tr>
              <a:tr h="1367224">
                <a:tc gridSpan="2">
                  <a:txBody>
                    <a:bodyPr/>
                    <a:lstStyle/>
                    <a:p>
                      <a:pPr algn="ctr"/>
                      <a:r>
                        <a:rPr lang="en-AU" sz="3200">
                          <a:solidFill>
                            <a:schemeClr val="accent6">
                              <a:lumMod val="10000"/>
                            </a:schemeClr>
                          </a:solidFill>
                        </a:rPr>
                        <a:t>Market Basket Analysis is not recommended in this case</a:t>
                      </a:r>
                      <a:endParaRPr lang="en-SG" sz="3200">
                        <a:solidFill>
                          <a:schemeClr val="accent6">
                            <a:lumMod val="10000"/>
                          </a:schemeClr>
                        </a:solidFill>
                      </a:endParaRPr>
                    </a:p>
                  </a:txBody>
                  <a:tcPr anchor="ctr"/>
                </a:tc>
                <a:tc hMerge="1">
                  <a:txBody>
                    <a:bodyPr/>
                    <a:lstStyle/>
                    <a:p>
                      <a:pPr algn="l"/>
                      <a:endParaRPr lang="en-SG" sz="3200">
                        <a:solidFill>
                          <a:schemeClr val="accent6">
                            <a:lumMod val="10000"/>
                          </a:schemeClr>
                        </a:solidFill>
                      </a:endParaRPr>
                    </a:p>
                  </a:txBody>
                  <a:tcPr/>
                </a:tc>
                <a:extLst>
                  <a:ext uri="{0D108BD9-81ED-4DB2-BD59-A6C34878D82A}">
                    <a16:rowId xmlns:a16="http://schemas.microsoft.com/office/drawing/2014/main" val="3723597004"/>
                  </a:ext>
                </a:extLst>
              </a:tr>
              <a:tr h="1367224">
                <a:tc>
                  <a:txBody>
                    <a:bodyPr/>
                    <a:lstStyle/>
                    <a:p>
                      <a:pPr algn="l"/>
                      <a:r>
                        <a:rPr lang="en-AU" sz="3200">
                          <a:solidFill>
                            <a:schemeClr val="accent6">
                              <a:lumMod val="10000"/>
                            </a:schemeClr>
                          </a:solidFill>
                        </a:rPr>
                        <a:t>Recommendation system</a:t>
                      </a:r>
                      <a:endParaRPr lang="en-SG" sz="3200">
                        <a:solidFill>
                          <a:schemeClr val="accent6">
                            <a:lumMod val="10000"/>
                          </a:schemeClr>
                        </a:solidFill>
                      </a:endParaRPr>
                    </a:p>
                  </a:txBody>
                  <a:tcPr/>
                </a:tc>
                <a:tc>
                  <a:txBody>
                    <a:bodyPr/>
                    <a:lstStyle/>
                    <a:p>
                      <a:pPr algn="l"/>
                      <a:r>
                        <a:rPr lang="en-SG" sz="3200">
                          <a:solidFill>
                            <a:schemeClr val="accent6">
                              <a:lumMod val="10000"/>
                            </a:schemeClr>
                          </a:solidFill>
                        </a:rPr>
                        <a:t>Expedia Hotel could provide personalized products to customers based on the recommendation system like the function we usually see in Amazon and Netflix.</a:t>
                      </a:r>
                    </a:p>
                  </a:txBody>
                  <a:tcPr/>
                </a:tc>
                <a:extLst>
                  <a:ext uri="{0D108BD9-81ED-4DB2-BD59-A6C34878D82A}">
                    <a16:rowId xmlns:a16="http://schemas.microsoft.com/office/drawing/2014/main" val="2217818152"/>
                  </a:ext>
                </a:extLst>
              </a:tr>
            </a:tbl>
          </a:graphicData>
        </a:graphic>
      </p:graphicFrame>
    </p:spTree>
    <p:extLst>
      <p:ext uri="{BB962C8B-B14F-4D97-AF65-F5344CB8AC3E}">
        <p14:creationId xmlns:p14="http://schemas.microsoft.com/office/powerpoint/2010/main" val="12016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DF7D20F1-88AF-484D-B77C-E6AAFD066A7F}"/>
              </a:ext>
            </a:extLst>
          </p:cNvPr>
          <p:cNvSpPr/>
          <p:nvPr/>
        </p:nvSpPr>
        <p:spPr>
          <a:xfrm>
            <a:off x="2845399" y="11897260"/>
            <a:ext cx="1150339" cy="115137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cxnSp>
        <p:nvCxnSpPr>
          <p:cNvPr id="15" name="Straight Connector 14"/>
          <p:cNvCxnSpPr/>
          <p:nvPr/>
        </p:nvCxnSpPr>
        <p:spPr>
          <a:xfrm rot="5400000">
            <a:off x="12236450" y="1335289"/>
            <a:ext cx="0" cy="1313401"/>
          </a:xfrm>
          <a:prstGeom prst="line">
            <a:avLst/>
          </a:prstGeom>
          <a:ln w="38100" cmpd="sng">
            <a:solidFill>
              <a:schemeClr val="accent3"/>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11040982" y="673624"/>
            <a:ext cx="2289409" cy="757130"/>
          </a:xfrm>
          <a:prstGeom prst="rect">
            <a:avLst/>
          </a:prstGeom>
          <a:noFill/>
        </p:spPr>
        <p:txBody>
          <a:bodyPr wrap="none" rtlCol="0">
            <a:spAutoFit/>
          </a:bodyPr>
          <a:lstStyle/>
          <a:p>
            <a:pPr algn="ctr">
              <a:lnSpc>
                <a:spcPct val="90000"/>
              </a:lnSpc>
            </a:pPr>
            <a:r>
              <a:rPr lang="en-US" sz="4800">
                <a:solidFill>
                  <a:srgbClr val="072F54"/>
                </a:solidFill>
                <a:latin typeface="Lato Light"/>
                <a:cs typeface="Lato Light"/>
              </a:rPr>
              <a:t>Agenda</a:t>
            </a:r>
          </a:p>
        </p:txBody>
      </p:sp>
      <p:sp>
        <p:nvSpPr>
          <p:cNvPr id="22" name="Rectangle 21"/>
          <p:cNvSpPr/>
          <p:nvPr/>
        </p:nvSpPr>
        <p:spPr>
          <a:xfrm>
            <a:off x="2853243" y="2837641"/>
            <a:ext cx="1150339" cy="1151371"/>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0" name="TextBox 29"/>
          <p:cNvSpPr txBox="1"/>
          <p:nvPr/>
        </p:nvSpPr>
        <p:spPr>
          <a:xfrm>
            <a:off x="4321517" y="3045533"/>
            <a:ext cx="4872182" cy="735586"/>
          </a:xfrm>
          <a:prstGeom prst="rect">
            <a:avLst/>
          </a:prstGeom>
          <a:noFill/>
        </p:spPr>
        <p:txBody>
          <a:bodyPr wrap="square" rtlCol="0">
            <a:spAutoFit/>
          </a:bodyPr>
          <a:lstStyle/>
          <a:p>
            <a:pPr>
              <a:lnSpc>
                <a:spcPct val="110000"/>
              </a:lnSpc>
            </a:pPr>
            <a:r>
              <a:rPr lang="en-US" altLang="zh-CN" sz="4000">
                <a:solidFill>
                  <a:srgbClr val="0E0503"/>
                </a:solidFill>
                <a:latin typeface="Lato Light"/>
                <a:cs typeface="Lato Light"/>
              </a:rPr>
              <a:t>Project</a:t>
            </a:r>
            <a:r>
              <a:rPr lang="zh-CN" altLang="en-US" sz="4000">
                <a:solidFill>
                  <a:srgbClr val="0E0503"/>
                </a:solidFill>
                <a:latin typeface="Lato Light"/>
                <a:cs typeface="Lato Light"/>
              </a:rPr>
              <a:t> </a:t>
            </a:r>
            <a:r>
              <a:rPr lang="en-US" altLang="zh-CN" sz="4000">
                <a:solidFill>
                  <a:srgbClr val="0E0503"/>
                </a:solidFill>
                <a:latin typeface="Lato Light"/>
                <a:cs typeface="Lato Light"/>
              </a:rPr>
              <a:t>Overview</a:t>
            </a:r>
            <a:endParaRPr lang="en-US" sz="4000">
              <a:solidFill>
                <a:srgbClr val="0E0503"/>
              </a:solidFill>
              <a:latin typeface="Lato Light"/>
              <a:cs typeface="Lato Light"/>
            </a:endParaRPr>
          </a:p>
        </p:txBody>
      </p:sp>
      <p:sp>
        <p:nvSpPr>
          <p:cNvPr id="71" name="Rectangle 70"/>
          <p:cNvSpPr/>
          <p:nvPr/>
        </p:nvSpPr>
        <p:spPr>
          <a:xfrm>
            <a:off x="2853243" y="4645659"/>
            <a:ext cx="1150339" cy="11513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73" name="Rectangle 72"/>
          <p:cNvSpPr/>
          <p:nvPr/>
        </p:nvSpPr>
        <p:spPr>
          <a:xfrm>
            <a:off x="2853243" y="6453677"/>
            <a:ext cx="1150339" cy="115137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75" name="Rectangle 74"/>
          <p:cNvSpPr/>
          <p:nvPr/>
        </p:nvSpPr>
        <p:spPr>
          <a:xfrm>
            <a:off x="2853243" y="8261696"/>
            <a:ext cx="1150339" cy="115137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78" name="TextBox 77"/>
          <p:cNvSpPr txBox="1"/>
          <p:nvPr/>
        </p:nvSpPr>
        <p:spPr>
          <a:xfrm>
            <a:off x="4321517" y="4853551"/>
            <a:ext cx="4872182" cy="735586"/>
          </a:xfrm>
          <a:prstGeom prst="rect">
            <a:avLst/>
          </a:prstGeom>
          <a:noFill/>
        </p:spPr>
        <p:txBody>
          <a:bodyPr wrap="square" rtlCol="0">
            <a:spAutoFit/>
          </a:bodyPr>
          <a:lstStyle/>
          <a:p>
            <a:pPr>
              <a:lnSpc>
                <a:spcPct val="110000"/>
              </a:lnSpc>
            </a:pPr>
            <a:r>
              <a:rPr lang="en-US" sz="4000">
                <a:solidFill>
                  <a:srgbClr val="0E0503"/>
                </a:solidFill>
                <a:latin typeface="Lato Light"/>
                <a:cs typeface="Lato Light"/>
              </a:rPr>
              <a:t>Our </a:t>
            </a:r>
            <a:r>
              <a:rPr lang="en-US" altLang="zh-CN" sz="4000">
                <a:solidFill>
                  <a:srgbClr val="0E0503"/>
                </a:solidFill>
                <a:latin typeface="Lato Light"/>
                <a:cs typeface="Lato Light"/>
              </a:rPr>
              <a:t>Dataset</a:t>
            </a:r>
            <a:endParaRPr lang="en-US" sz="4000">
              <a:solidFill>
                <a:srgbClr val="0E0503"/>
              </a:solidFill>
              <a:latin typeface="Lato Light"/>
              <a:cs typeface="Lato Light"/>
            </a:endParaRPr>
          </a:p>
        </p:txBody>
      </p:sp>
      <p:sp>
        <p:nvSpPr>
          <p:cNvPr id="79" name="TextBox 78"/>
          <p:cNvSpPr txBox="1"/>
          <p:nvPr/>
        </p:nvSpPr>
        <p:spPr>
          <a:xfrm>
            <a:off x="4321517" y="6661569"/>
            <a:ext cx="6458778" cy="735586"/>
          </a:xfrm>
          <a:prstGeom prst="rect">
            <a:avLst/>
          </a:prstGeom>
          <a:noFill/>
        </p:spPr>
        <p:txBody>
          <a:bodyPr wrap="square" rtlCol="0">
            <a:spAutoFit/>
          </a:bodyPr>
          <a:lstStyle/>
          <a:p>
            <a:pPr>
              <a:lnSpc>
                <a:spcPct val="110000"/>
              </a:lnSpc>
            </a:pPr>
            <a:r>
              <a:rPr lang="en-US" altLang="zh-CN" sz="4000">
                <a:solidFill>
                  <a:srgbClr val="0E0503"/>
                </a:solidFill>
                <a:latin typeface="Lato Light"/>
                <a:cs typeface="Lato Light"/>
              </a:rPr>
              <a:t>Exploratory</a:t>
            </a:r>
            <a:r>
              <a:rPr lang="zh-CN" altLang="en-US" sz="4000">
                <a:solidFill>
                  <a:srgbClr val="0E0503"/>
                </a:solidFill>
                <a:latin typeface="Lato Light"/>
                <a:cs typeface="Lato Light"/>
              </a:rPr>
              <a:t> </a:t>
            </a:r>
            <a:r>
              <a:rPr lang="en-US" altLang="zh-CN" sz="4000">
                <a:solidFill>
                  <a:srgbClr val="0E0503"/>
                </a:solidFill>
                <a:latin typeface="Lato Light"/>
                <a:cs typeface="Lato Light"/>
              </a:rPr>
              <a:t>Data</a:t>
            </a:r>
            <a:r>
              <a:rPr lang="zh-CN" altLang="en-US" sz="4000">
                <a:solidFill>
                  <a:srgbClr val="0E0503"/>
                </a:solidFill>
                <a:latin typeface="Lato Light"/>
                <a:cs typeface="Lato Light"/>
              </a:rPr>
              <a:t> </a:t>
            </a:r>
            <a:r>
              <a:rPr lang="en-US" altLang="zh-CN" sz="4000">
                <a:solidFill>
                  <a:srgbClr val="0E0503"/>
                </a:solidFill>
                <a:latin typeface="Lato Light"/>
                <a:cs typeface="Lato Light"/>
              </a:rPr>
              <a:t>Analysis</a:t>
            </a:r>
            <a:endParaRPr lang="en-US" sz="4000">
              <a:solidFill>
                <a:srgbClr val="0E0503"/>
              </a:solidFill>
              <a:latin typeface="Lato Light"/>
              <a:cs typeface="Lato Light"/>
            </a:endParaRPr>
          </a:p>
        </p:txBody>
      </p:sp>
      <p:sp>
        <p:nvSpPr>
          <p:cNvPr id="80" name="TextBox 79"/>
          <p:cNvSpPr txBox="1"/>
          <p:nvPr/>
        </p:nvSpPr>
        <p:spPr>
          <a:xfrm>
            <a:off x="4321517" y="8469587"/>
            <a:ext cx="6022633" cy="1393458"/>
          </a:xfrm>
          <a:prstGeom prst="rect">
            <a:avLst/>
          </a:prstGeom>
          <a:noFill/>
        </p:spPr>
        <p:txBody>
          <a:bodyPr wrap="square" rtlCol="0">
            <a:spAutoFit/>
          </a:bodyPr>
          <a:lstStyle/>
          <a:p>
            <a:pPr>
              <a:lnSpc>
                <a:spcPct val="110000"/>
              </a:lnSpc>
            </a:pPr>
            <a:r>
              <a:rPr lang="en-US" altLang="zh-CN" sz="4000">
                <a:latin typeface="Lato Light"/>
                <a:cs typeface="Lato Light"/>
              </a:rPr>
              <a:t>Customer</a:t>
            </a:r>
            <a:r>
              <a:rPr lang="zh-CN" altLang="en-US" sz="4000">
                <a:latin typeface="Lato Light"/>
                <a:cs typeface="Lato Light"/>
              </a:rPr>
              <a:t> </a:t>
            </a:r>
            <a:r>
              <a:rPr lang="en-US" altLang="zh-CN" sz="4000">
                <a:latin typeface="Lato Light"/>
                <a:cs typeface="Lato Light"/>
              </a:rPr>
              <a:t>Analytics</a:t>
            </a:r>
            <a:r>
              <a:rPr lang="zh-CN" altLang="en-US" sz="4000">
                <a:latin typeface="Lato Light"/>
                <a:cs typeface="Lato Light"/>
              </a:rPr>
              <a:t> </a:t>
            </a:r>
            <a:r>
              <a:rPr lang="en-US" altLang="zh-CN" sz="4000">
                <a:latin typeface="Lato Light"/>
                <a:cs typeface="Lato Light"/>
              </a:rPr>
              <a:t>Techniques</a:t>
            </a:r>
            <a:r>
              <a:rPr lang="zh-CN" altLang="en-US" sz="4000">
                <a:latin typeface="Lato Light"/>
                <a:cs typeface="Lato Light"/>
              </a:rPr>
              <a:t> </a:t>
            </a:r>
            <a:r>
              <a:rPr lang="en-US" altLang="zh-CN" sz="4000">
                <a:latin typeface="Lato Light"/>
                <a:cs typeface="Lato Light"/>
              </a:rPr>
              <a:t>Used</a:t>
            </a:r>
            <a:r>
              <a:rPr lang="zh-CN" altLang="en-US" sz="4000">
                <a:latin typeface="Lato Light"/>
                <a:cs typeface="Lato Light"/>
              </a:rPr>
              <a:t> </a:t>
            </a:r>
            <a:endParaRPr lang="en-US" sz="4000">
              <a:latin typeface="Lato Light"/>
              <a:cs typeface="Lato Light"/>
            </a:endParaRPr>
          </a:p>
        </p:txBody>
      </p:sp>
      <p:sp>
        <p:nvSpPr>
          <p:cNvPr id="34" name="Freeform 384"/>
          <p:cNvSpPr>
            <a:spLocks noChangeArrowheads="1"/>
          </p:cNvSpPr>
          <p:nvPr/>
        </p:nvSpPr>
        <p:spPr bwMode="auto">
          <a:xfrm>
            <a:off x="3050908" y="3090413"/>
            <a:ext cx="739327" cy="645827"/>
          </a:xfrm>
          <a:custGeom>
            <a:avLst/>
            <a:gdLst>
              <a:gd name="T0" fmla="*/ 455 w 561"/>
              <a:gd name="T1" fmla="*/ 279 h 537"/>
              <a:gd name="T2" fmla="*/ 560 w 561"/>
              <a:gd name="T3" fmla="*/ 279 h 537"/>
              <a:gd name="T4" fmla="*/ 280 w 561"/>
              <a:gd name="T5" fmla="*/ 0 h 537"/>
              <a:gd name="T6" fmla="*/ 0 w 561"/>
              <a:gd name="T7" fmla="*/ 279 h 537"/>
              <a:gd name="T8" fmla="*/ 105 w 561"/>
              <a:gd name="T9" fmla="*/ 279 h 537"/>
              <a:gd name="T10" fmla="*/ 105 w 561"/>
              <a:gd name="T11" fmla="*/ 536 h 537"/>
              <a:gd name="T12" fmla="*/ 233 w 561"/>
              <a:gd name="T13" fmla="*/ 536 h 537"/>
              <a:gd name="T14" fmla="*/ 233 w 561"/>
              <a:gd name="T15" fmla="*/ 378 h 537"/>
              <a:gd name="T16" fmla="*/ 333 w 561"/>
              <a:gd name="T17" fmla="*/ 378 h 537"/>
              <a:gd name="T18" fmla="*/ 333 w 561"/>
              <a:gd name="T19" fmla="*/ 536 h 537"/>
              <a:gd name="T20" fmla="*/ 455 w 561"/>
              <a:gd name="T21" fmla="*/ 536 h 537"/>
              <a:gd name="T22" fmla="*/ 455 w 561"/>
              <a:gd name="T23" fmla="*/ 279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1" h="537">
                <a:moveTo>
                  <a:pt x="455" y="279"/>
                </a:moveTo>
                <a:lnTo>
                  <a:pt x="560" y="279"/>
                </a:lnTo>
                <a:lnTo>
                  <a:pt x="280" y="0"/>
                </a:lnTo>
                <a:lnTo>
                  <a:pt x="0" y="279"/>
                </a:lnTo>
                <a:lnTo>
                  <a:pt x="105" y="279"/>
                </a:lnTo>
                <a:lnTo>
                  <a:pt x="105" y="536"/>
                </a:lnTo>
                <a:lnTo>
                  <a:pt x="233" y="536"/>
                </a:lnTo>
                <a:lnTo>
                  <a:pt x="233" y="378"/>
                </a:lnTo>
                <a:lnTo>
                  <a:pt x="333" y="378"/>
                </a:lnTo>
                <a:lnTo>
                  <a:pt x="333" y="536"/>
                </a:lnTo>
                <a:lnTo>
                  <a:pt x="455" y="536"/>
                </a:lnTo>
                <a:lnTo>
                  <a:pt x="455" y="279"/>
                </a:lnTo>
              </a:path>
            </a:pathLst>
          </a:custGeom>
          <a:solidFill>
            <a:schemeClr val="bg1"/>
          </a:solidFill>
          <a:ln>
            <a:noFill/>
          </a:ln>
          <a:effectLst/>
        </p:spPr>
        <p:txBody>
          <a:bodyPr wrap="none" lIns="152366" tIns="76183" rIns="152366" bIns="76183" anchor="ctr"/>
          <a:lstStyle/>
          <a:p>
            <a:endParaRPr lang="en-US"/>
          </a:p>
        </p:txBody>
      </p:sp>
      <p:sp>
        <p:nvSpPr>
          <p:cNvPr id="35" name="AutoShape 105"/>
          <p:cNvSpPr>
            <a:spLocks/>
          </p:cNvSpPr>
          <p:nvPr/>
        </p:nvSpPr>
        <p:spPr bwMode="auto">
          <a:xfrm>
            <a:off x="3127108" y="6755039"/>
            <a:ext cx="596895" cy="59944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91" y="17891"/>
                </a:moveTo>
                <a:cubicBezTo>
                  <a:pt x="21461" y="18164"/>
                  <a:pt x="21599" y="18475"/>
                  <a:pt x="21599" y="18824"/>
                </a:cubicBezTo>
                <a:cubicBezTo>
                  <a:pt x="21599" y="19176"/>
                  <a:pt x="21461" y="19490"/>
                  <a:pt x="21191" y="19760"/>
                </a:cubicBezTo>
                <a:lnTo>
                  <a:pt x="19784" y="21192"/>
                </a:lnTo>
                <a:cubicBezTo>
                  <a:pt x="19514" y="21465"/>
                  <a:pt x="19196" y="21599"/>
                  <a:pt x="18829" y="21599"/>
                </a:cubicBezTo>
                <a:cubicBezTo>
                  <a:pt x="18465" y="21599"/>
                  <a:pt x="18150" y="21465"/>
                  <a:pt x="17889" y="21192"/>
                </a:cubicBezTo>
                <a:lnTo>
                  <a:pt x="10800" y="14101"/>
                </a:lnTo>
                <a:lnTo>
                  <a:pt x="3684" y="21192"/>
                </a:lnTo>
                <a:cubicBezTo>
                  <a:pt x="3410" y="21465"/>
                  <a:pt x="3099" y="21599"/>
                  <a:pt x="2749" y="21599"/>
                </a:cubicBezTo>
                <a:cubicBezTo>
                  <a:pt x="2397" y="21599"/>
                  <a:pt x="2083" y="21465"/>
                  <a:pt x="1815" y="21192"/>
                </a:cubicBezTo>
                <a:lnTo>
                  <a:pt x="408" y="19787"/>
                </a:lnTo>
                <a:cubicBezTo>
                  <a:pt x="135" y="19520"/>
                  <a:pt x="0" y="19200"/>
                  <a:pt x="0" y="18839"/>
                </a:cubicBezTo>
                <a:cubicBezTo>
                  <a:pt x="0" y="18481"/>
                  <a:pt x="135" y="18164"/>
                  <a:pt x="408" y="17891"/>
                </a:cubicBezTo>
                <a:lnTo>
                  <a:pt x="7556" y="10731"/>
                </a:lnTo>
                <a:lnTo>
                  <a:pt x="408" y="3708"/>
                </a:lnTo>
                <a:cubicBezTo>
                  <a:pt x="135" y="3435"/>
                  <a:pt x="0" y="3121"/>
                  <a:pt x="0" y="2760"/>
                </a:cubicBezTo>
                <a:cubicBezTo>
                  <a:pt x="0" y="2399"/>
                  <a:pt x="135" y="2082"/>
                  <a:pt x="408" y="1815"/>
                </a:cubicBezTo>
                <a:lnTo>
                  <a:pt x="1815" y="407"/>
                </a:lnTo>
                <a:cubicBezTo>
                  <a:pt x="2085" y="135"/>
                  <a:pt x="2403" y="0"/>
                  <a:pt x="2770" y="0"/>
                </a:cubicBezTo>
                <a:cubicBezTo>
                  <a:pt x="3134" y="0"/>
                  <a:pt x="3449" y="134"/>
                  <a:pt x="3710" y="407"/>
                </a:cubicBezTo>
                <a:lnTo>
                  <a:pt x="10800" y="7486"/>
                </a:lnTo>
                <a:lnTo>
                  <a:pt x="17889" y="407"/>
                </a:lnTo>
                <a:cubicBezTo>
                  <a:pt x="18159" y="135"/>
                  <a:pt x="18476" y="0"/>
                  <a:pt x="18838" y="0"/>
                </a:cubicBezTo>
                <a:cubicBezTo>
                  <a:pt x="19196" y="0"/>
                  <a:pt x="19514" y="134"/>
                  <a:pt x="19784" y="407"/>
                </a:cubicBezTo>
                <a:lnTo>
                  <a:pt x="21191" y="1815"/>
                </a:lnTo>
                <a:cubicBezTo>
                  <a:pt x="21461" y="2082"/>
                  <a:pt x="21599" y="2402"/>
                  <a:pt x="21599" y="2769"/>
                </a:cubicBezTo>
                <a:cubicBezTo>
                  <a:pt x="21599" y="3133"/>
                  <a:pt x="21461" y="3447"/>
                  <a:pt x="21191" y="3708"/>
                </a:cubicBezTo>
                <a:lnTo>
                  <a:pt x="14043" y="10869"/>
                </a:lnTo>
                <a:lnTo>
                  <a:pt x="21191" y="17891"/>
                </a:lnTo>
                <a:close/>
              </a:path>
            </a:pathLst>
          </a:custGeom>
          <a:solidFill>
            <a:schemeClr val="bg1"/>
          </a:solidFill>
          <a:ln>
            <a:noFill/>
          </a:ln>
          <a:effectLst/>
        </p:spPr>
        <p:txBody>
          <a:bodyPr lIns="101578" tIns="101578" rIns="101578" bIns="101578" anchor="ctr"/>
          <a:lstStyle/>
          <a:p>
            <a:pPr defTabSz="914195">
              <a:defRPr/>
            </a:pPr>
            <a:endParaRPr lang="es-ES" sz="5800">
              <a:solidFill>
                <a:schemeClr val="bg1"/>
              </a:solidFill>
              <a:effectLst>
                <a:outerShdw blurRad="38100" dist="38100" dir="2700000" algn="tl">
                  <a:srgbClr val="000000"/>
                </a:outerShdw>
              </a:effectLst>
              <a:latin typeface="Gill Sans" charset="0"/>
              <a:cs typeface="Gill Sans" charset="0"/>
              <a:sym typeface="Gill Sans" charset="0"/>
            </a:endParaRPr>
          </a:p>
        </p:txBody>
      </p:sp>
      <p:sp>
        <p:nvSpPr>
          <p:cNvPr id="37" name="Freeform 97"/>
          <p:cNvSpPr>
            <a:spLocks noChangeArrowheads="1"/>
          </p:cNvSpPr>
          <p:nvPr/>
        </p:nvSpPr>
        <p:spPr bwMode="auto">
          <a:xfrm>
            <a:off x="3067813" y="4911803"/>
            <a:ext cx="721197" cy="619082"/>
          </a:xfrm>
          <a:custGeom>
            <a:avLst/>
            <a:gdLst>
              <a:gd name="T0" fmla="*/ 230 w 497"/>
              <a:gd name="T1" fmla="*/ 231 h 426"/>
              <a:gd name="T2" fmla="*/ 230 w 497"/>
              <a:gd name="T3" fmla="*/ 231 h 426"/>
              <a:gd name="T4" fmla="*/ 274 w 497"/>
              <a:gd name="T5" fmla="*/ 231 h 426"/>
              <a:gd name="T6" fmla="*/ 274 w 497"/>
              <a:gd name="T7" fmla="*/ 275 h 426"/>
              <a:gd name="T8" fmla="*/ 496 w 497"/>
              <a:gd name="T9" fmla="*/ 275 h 426"/>
              <a:gd name="T10" fmla="*/ 487 w 497"/>
              <a:gd name="T11" fmla="*/ 133 h 426"/>
              <a:gd name="T12" fmla="*/ 443 w 497"/>
              <a:gd name="T13" fmla="*/ 80 h 426"/>
              <a:gd name="T14" fmla="*/ 363 w 497"/>
              <a:gd name="T15" fmla="*/ 80 h 426"/>
              <a:gd name="T16" fmla="*/ 337 w 497"/>
              <a:gd name="T17" fmla="*/ 27 h 426"/>
              <a:gd name="T18" fmla="*/ 300 w 497"/>
              <a:gd name="T19" fmla="*/ 0 h 426"/>
              <a:gd name="T20" fmla="*/ 194 w 497"/>
              <a:gd name="T21" fmla="*/ 0 h 426"/>
              <a:gd name="T22" fmla="*/ 168 w 497"/>
              <a:gd name="T23" fmla="*/ 27 h 426"/>
              <a:gd name="T24" fmla="*/ 133 w 497"/>
              <a:gd name="T25" fmla="*/ 80 h 426"/>
              <a:gd name="T26" fmla="*/ 53 w 497"/>
              <a:gd name="T27" fmla="*/ 80 h 426"/>
              <a:gd name="T28" fmla="*/ 9 w 497"/>
              <a:gd name="T29" fmla="*/ 133 h 426"/>
              <a:gd name="T30" fmla="*/ 0 w 497"/>
              <a:gd name="T31" fmla="*/ 275 h 426"/>
              <a:gd name="T32" fmla="*/ 230 w 497"/>
              <a:gd name="T33" fmla="*/ 275 h 426"/>
              <a:gd name="T34" fmla="*/ 230 w 497"/>
              <a:gd name="T35" fmla="*/ 231 h 426"/>
              <a:gd name="T36" fmla="*/ 186 w 497"/>
              <a:gd name="T37" fmla="*/ 53 h 426"/>
              <a:gd name="T38" fmla="*/ 186 w 497"/>
              <a:gd name="T39" fmla="*/ 53 h 426"/>
              <a:gd name="T40" fmla="*/ 212 w 497"/>
              <a:gd name="T41" fmla="*/ 36 h 426"/>
              <a:gd name="T42" fmla="*/ 284 w 497"/>
              <a:gd name="T43" fmla="*/ 36 h 426"/>
              <a:gd name="T44" fmla="*/ 309 w 497"/>
              <a:gd name="T45" fmla="*/ 53 h 426"/>
              <a:gd name="T46" fmla="*/ 319 w 497"/>
              <a:gd name="T47" fmla="*/ 80 h 426"/>
              <a:gd name="T48" fmla="*/ 177 w 497"/>
              <a:gd name="T49" fmla="*/ 80 h 426"/>
              <a:gd name="T50" fmla="*/ 186 w 497"/>
              <a:gd name="T51" fmla="*/ 53 h 426"/>
              <a:gd name="T52" fmla="*/ 274 w 497"/>
              <a:gd name="T53" fmla="*/ 355 h 426"/>
              <a:gd name="T54" fmla="*/ 274 w 497"/>
              <a:gd name="T55" fmla="*/ 355 h 426"/>
              <a:gd name="T56" fmla="*/ 230 w 497"/>
              <a:gd name="T57" fmla="*/ 355 h 426"/>
              <a:gd name="T58" fmla="*/ 230 w 497"/>
              <a:gd name="T59" fmla="*/ 302 h 426"/>
              <a:gd name="T60" fmla="*/ 9 w 497"/>
              <a:gd name="T61" fmla="*/ 302 h 426"/>
              <a:gd name="T62" fmla="*/ 17 w 497"/>
              <a:gd name="T63" fmla="*/ 381 h 426"/>
              <a:gd name="T64" fmla="*/ 62 w 497"/>
              <a:gd name="T65" fmla="*/ 425 h 426"/>
              <a:gd name="T66" fmla="*/ 434 w 497"/>
              <a:gd name="T67" fmla="*/ 425 h 426"/>
              <a:gd name="T68" fmla="*/ 478 w 497"/>
              <a:gd name="T69" fmla="*/ 381 h 426"/>
              <a:gd name="T70" fmla="*/ 487 w 497"/>
              <a:gd name="T71" fmla="*/ 302 h 426"/>
              <a:gd name="T72" fmla="*/ 274 w 497"/>
              <a:gd name="T73" fmla="*/ 302 h 426"/>
              <a:gd name="T74" fmla="*/ 274 w 497"/>
              <a:gd name="T75" fmla="*/ 355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7" h="426">
                <a:moveTo>
                  <a:pt x="230" y="231"/>
                </a:moveTo>
                <a:lnTo>
                  <a:pt x="230" y="231"/>
                </a:lnTo>
                <a:cubicBezTo>
                  <a:pt x="274" y="231"/>
                  <a:pt x="274" y="231"/>
                  <a:pt x="274" y="231"/>
                </a:cubicBezTo>
                <a:cubicBezTo>
                  <a:pt x="274" y="275"/>
                  <a:pt x="274" y="275"/>
                  <a:pt x="274" y="275"/>
                </a:cubicBezTo>
                <a:cubicBezTo>
                  <a:pt x="496" y="275"/>
                  <a:pt x="496" y="275"/>
                  <a:pt x="496" y="275"/>
                </a:cubicBezTo>
                <a:cubicBezTo>
                  <a:pt x="496" y="275"/>
                  <a:pt x="496" y="168"/>
                  <a:pt x="487" y="133"/>
                </a:cubicBezTo>
                <a:cubicBezTo>
                  <a:pt x="487" y="97"/>
                  <a:pt x="478" y="80"/>
                  <a:pt x="443" y="80"/>
                </a:cubicBezTo>
                <a:cubicBezTo>
                  <a:pt x="363" y="80"/>
                  <a:pt x="363" y="80"/>
                  <a:pt x="363" y="80"/>
                </a:cubicBezTo>
                <a:cubicBezTo>
                  <a:pt x="345" y="53"/>
                  <a:pt x="337" y="27"/>
                  <a:pt x="337" y="27"/>
                </a:cubicBezTo>
                <a:cubicBezTo>
                  <a:pt x="328" y="9"/>
                  <a:pt x="319" y="0"/>
                  <a:pt x="300" y="0"/>
                </a:cubicBezTo>
                <a:cubicBezTo>
                  <a:pt x="194" y="0"/>
                  <a:pt x="194" y="0"/>
                  <a:pt x="194" y="0"/>
                </a:cubicBezTo>
                <a:cubicBezTo>
                  <a:pt x="177" y="0"/>
                  <a:pt x="168" y="9"/>
                  <a:pt x="168" y="27"/>
                </a:cubicBezTo>
                <a:cubicBezTo>
                  <a:pt x="159" y="27"/>
                  <a:pt x="150" y="53"/>
                  <a:pt x="133" y="80"/>
                </a:cubicBezTo>
                <a:cubicBezTo>
                  <a:pt x="53" y="80"/>
                  <a:pt x="53" y="80"/>
                  <a:pt x="53" y="80"/>
                </a:cubicBezTo>
                <a:cubicBezTo>
                  <a:pt x="17" y="80"/>
                  <a:pt x="9" y="97"/>
                  <a:pt x="9" y="133"/>
                </a:cubicBezTo>
                <a:cubicBezTo>
                  <a:pt x="0" y="168"/>
                  <a:pt x="0" y="275"/>
                  <a:pt x="0" y="275"/>
                </a:cubicBezTo>
                <a:cubicBezTo>
                  <a:pt x="230" y="275"/>
                  <a:pt x="230" y="275"/>
                  <a:pt x="230" y="275"/>
                </a:cubicBezTo>
                <a:lnTo>
                  <a:pt x="230" y="231"/>
                </a:lnTo>
                <a:close/>
                <a:moveTo>
                  <a:pt x="186" y="53"/>
                </a:moveTo>
                <a:lnTo>
                  <a:pt x="186" y="53"/>
                </a:lnTo>
                <a:cubicBezTo>
                  <a:pt x="194" y="44"/>
                  <a:pt x="194" y="36"/>
                  <a:pt x="212" y="36"/>
                </a:cubicBezTo>
                <a:cubicBezTo>
                  <a:pt x="284" y="36"/>
                  <a:pt x="284" y="36"/>
                  <a:pt x="284" y="36"/>
                </a:cubicBezTo>
                <a:cubicBezTo>
                  <a:pt x="300" y="36"/>
                  <a:pt x="300" y="44"/>
                  <a:pt x="309" y="53"/>
                </a:cubicBezTo>
                <a:cubicBezTo>
                  <a:pt x="309" y="53"/>
                  <a:pt x="319" y="71"/>
                  <a:pt x="319" y="80"/>
                </a:cubicBezTo>
                <a:cubicBezTo>
                  <a:pt x="177" y="80"/>
                  <a:pt x="177" y="80"/>
                  <a:pt x="177" y="80"/>
                </a:cubicBezTo>
                <a:cubicBezTo>
                  <a:pt x="186" y="71"/>
                  <a:pt x="186" y="53"/>
                  <a:pt x="186" y="53"/>
                </a:cubicBezTo>
                <a:close/>
                <a:moveTo>
                  <a:pt x="274" y="355"/>
                </a:moveTo>
                <a:lnTo>
                  <a:pt x="274" y="355"/>
                </a:lnTo>
                <a:cubicBezTo>
                  <a:pt x="230" y="355"/>
                  <a:pt x="230" y="355"/>
                  <a:pt x="230" y="355"/>
                </a:cubicBezTo>
                <a:cubicBezTo>
                  <a:pt x="230" y="302"/>
                  <a:pt x="230" y="302"/>
                  <a:pt x="230" y="302"/>
                </a:cubicBezTo>
                <a:cubicBezTo>
                  <a:pt x="9" y="302"/>
                  <a:pt x="9" y="302"/>
                  <a:pt x="9" y="302"/>
                </a:cubicBezTo>
                <a:cubicBezTo>
                  <a:pt x="9" y="302"/>
                  <a:pt x="17" y="346"/>
                  <a:pt x="17" y="381"/>
                </a:cubicBezTo>
                <a:cubicBezTo>
                  <a:pt x="17" y="399"/>
                  <a:pt x="26" y="425"/>
                  <a:pt x="62" y="425"/>
                </a:cubicBezTo>
                <a:cubicBezTo>
                  <a:pt x="434" y="425"/>
                  <a:pt x="434" y="425"/>
                  <a:pt x="434" y="425"/>
                </a:cubicBezTo>
                <a:cubicBezTo>
                  <a:pt x="469" y="425"/>
                  <a:pt x="478" y="399"/>
                  <a:pt x="478" y="381"/>
                </a:cubicBezTo>
                <a:cubicBezTo>
                  <a:pt x="478" y="346"/>
                  <a:pt x="487" y="302"/>
                  <a:pt x="487" y="302"/>
                </a:cubicBezTo>
                <a:cubicBezTo>
                  <a:pt x="274" y="302"/>
                  <a:pt x="274" y="302"/>
                  <a:pt x="274" y="302"/>
                </a:cubicBezTo>
                <a:lnTo>
                  <a:pt x="274" y="355"/>
                </a:lnTo>
                <a:close/>
              </a:path>
            </a:pathLst>
          </a:custGeom>
          <a:solidFill>
            <a:schemeClr val="bg1"/>
          </a:solidFill>
          <a:ln>
            <a:noFill/>
          </a:ln>
          <a:effectLst/>
        </p:spPr>
        <p:txBody>
          <a:bodyPr wrap="none" anchor="ctr"/>
          <a:lstStyle/>
          <a:p>
            <a:endParaRPr lang="en-US"/>
          </a:p>
        </p:txBody>
      </p:sp>
      <p:grpSp>
        <p:nvGrpSpPr>
          <p:cNvPr id="4" name="Group 3">
            <a:extLst>
              <a:ext uri="{FF2B5EF4-FFF2-40B4-BE49-F238E27FC236}">
                <a16:creationId xmlns:a16="http://schemas.microsoft.com/office/drawing/2014/main" id="{949F57BD-0481-D143-9BD4-76C508F6880D}"/>
              </a:ext>
            </a:extLst>
          </p:cNvPr>
          <p:cNvGrpSpPr/>
          <p:nvPr/>
        </p:nvGrpSpPr>
        <p:grpSpPr>
          <a:xfrm>
            <a:off x="14010684" y="5761748"/>
            <a:ext cx="7384104" cy="1151371"/>
            <a:chOff x="13866438" y="6362088"/>
            <a:chExt cx="7384104" cy="1151371"/>
          </a:xfrm>
        </p:grpSpPr>
        <p:sp>
          <p:nvSpPr>
            <p:cNvPr id="84" name="Rectangle 83"/>
            <p:cNvSpPr/>
            <p:nvPr/>
          </p:nvSpPr>
          <p:spPr>
            <a:xfrm>
              <a:off x="13866438" y="6362088"/>
              <a:ext cx="1150339" cy="115137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87" name="TextBox 86"/>
            <p:cNvSpPr txBox="1"/>
            <p:nvPr/>
          </p:nvSpPr>
          <p:spPr>
            <a:xfrm>
              <a:off x="15334711" y="6569980"/>
              <a:ext cx="5915831" cy="735586"/>
            </a:xfrm>
            <a:prstGeom prst="rect">
              <a:avLst/>
            </a:prstGeom>
            <a:noFill/>
          </p:spPr>
          <p:txBody>
            <a:bodyPr wrap="square" rtlCol="0">
              <a:spAutoFit/>
            </a:bodyPr>
            <a:lstStyle/>
            <a:p>
              <a:pPr>
                <a:lnSpc>
                  <a:spcPct val="110000"/>
                </a:lnSpc>
              </a:pPr>
              <a:r>
                <a:rPr lang="en-US" altLang="zh-CN" sz="4000">
                  <a:solidFill>
                    <a:srgbClr val="0E0503"/>
                  </a:solidFill>
                  <a:latin typeface="Lato Light"/>
                  <a:cs typeface="Lato Light"/>
                </a:rPr>
                <a:t>Customer</a:t>
              </a:r>
              <a:r>
                <a:rPr lang="zh-CN" altLang="en-US" sz="4000">
                  <a:solidFill>
                    <a:srgbClr val="0E0503"/>
                  </a:solidFill>
                  <a:latin typeface="Lato Light"/>
                  <a:cs typeface="Lato Light"/>
                </a:rPr>
                <a:t> </a:t>
              </a:r>
              <a:r>
                <a:rPr lang="en-US" altLang="zh-CN" sz="4000">
                  <a:solidFill>
                    <a:srgbClr val="0E0503"/>
                  </a:solidFill>
                  <a:latin typeface="Lato Light"/>
                  <a:cs typeface="Lato Light"/>
                </a:rPr>
                <a:t>Segmentation</a:t>
              </a:r>
              <a:endParaRPr lang="en-US" sz="4000">
                <a:solidFill>
                  <a:srgbClr val="0E0503"/>
                </a:solidFill>
                <a:latin typeface="Lato Light"/>
                <a:cs typeface="Lato Light"/>
              </a:endParaRPr>
            </a:p>
          </p:txBody>
        </p:sp>
        <p:sp>
          <p:nvSpPr>
            <p:cNvPr id="43" name="Freeform 47"/>
            <p:cNvSpPr>
              <a:spLocks noChangeArrowheads="1"/>
            </p:cNvSpPr>
            <p:nvPr/>
          </p:nvSpPr>
          <p:spPr bwMode="auto">
            <a:xfrm>
              <a:off x="14140438" y="6715265"/>
              <a:ext cx="655634" cy="574405"/>
            </a:xfrm>
            <a:custGeom>
              <a:avLst/>
              <a:gdLst>
                <a:gd name="T0" fmla="*/ 497 w 498"/>
                <a:gd name="T1" fmla="*/ 434 h 435"/>
                <a:gd name="T2" fmla="*/ 497 w 498"/>
                <a:gd name="T3" fmla="*/ 434 h 435"/>
                <a:gd name="T4" fmla="*/ 487 w 498"/>
                <a:gd name="T5" fmla="*/ 328 h 435"/>
                <a:gd name="T6" fmla="*/ 425 w 498"/>
                <a:gd name="T7" fmla="*/ 293 h 435"/>
                <a:gd name="T8" fmla="*/ 372 w 498"/>
                <a:gd name="T9" fmla="*/ 231 h 435"/>
                <a:gd name="T10" fmla="*/ 390 w 498"/>
                <a:gd name="T11" fmla="*/ 196 h 435"/>
                <a:gd name="T12" fmla="*/ 408 w 498"/>
                <a:gd name="T13" fmla="*/ 159 h 435"/>
                <a:gd name="T14" fmla="*/ 399 w 498"/>
                <a:gd name="T15" fmla="*/ 151 h 435"/>
                <a:gd name="T16" fmla="*/ 408 w 498"/>
                <a:gd name="T17" fmla="*/ 115 h 435"/>
                <a:gd name="T18" fmla="*/ 346 w 498"/>
                <a:gd name="T19" fmla="*/ 62 h 435"/>
                <a:gd name="T20" fmla="*/ 284 w 498"/>
                <a:gd name="T21" fmla="*/ 115 h 435"/>
                <a:gd name="T22" fmla="*/ 293 w 498"/>
                <a:gd name="T23" fmla="*/ 151 h 435"/>
                <a:gd name="T24" fmla="*/ 284 w 498"/>
                <a:gd name="T25" fmla="*/ 159 h 435"/>
                <a:gd name="T26" fmla="*/ 302 w 498"/>
                <a:gd name="T27" fmla="*/ 196 h 435"/>
                <a:gd name="T28" fmla="*/ 311 w 498"/>
                <a:gd name="T29" fmla="*/ 231 h 435"/>
                <a:gd name="T30" fmla="*/ 293 w 498"/>
                <a:gd name="T31" fmla="*/ 275 h 435"/>
                <a:gd name="T32" fmla="*/ 381 w 498"/>
                <a:gd name="T33" fmla="*/ 364 h 435"/>
                <a:gd name="T34" fmla="*/ 381 w 498"/>
                <a:gd name="T35" fmla="*/ 434 h 435"/>
                <a:gd name="T36" fmla="*/ 497 w 498"/>
                <a:gd name="T37" fmla="*/ 434 h 435"/>
                <a:gd name="T38" fmla="*/ 258 w 498"/>
                <a:gd name="T39" fmla="*/ 302 h 435"/>
                <a:gd name="T40" fmla="*/ 258 w 498"/>
                <a:gd name="T41" fmla="*/ 302 h 435"/>
                <a:gd name="T42" fmla="*/ 187 w 498"/>
                <a:gd name="T43" fmla="*/ 231 h 435"/>
                <a:gd name="T44" fmla="*/ 213 w 498"/>
                <a:gd name="T45" fmla="*/ 168 h 435"/>
                <a:gd name="T46" fmla="*/ 231 w 498"/>
                <a:gd name="T47" fmla="*/ 133 h 435"/>
                <a:gd name="T48" fmla="*/ 222 w 498"/>
                <a:gd name="T49" fmla="*/ 115 h 435"/>
                <a:gd name="T50" fmla="*/ 231 w 498"/>
                <a:gd name="T51" fmla="*/ 71 h 435"/>
                <a:gd name="T52" fmla="*/ 151 w 498"/>
                <a:gd name="T53" fmla="*/ 0 h 435"/>
                <a:gd name="T54" fmla="*/ 71 w 498"/>
                <a:gd name="T55" fmla="*/ 71 h 435"/>
                <a:gd name="T56" fmla="*/ 71 w 498"/>
                <a:gd name="T57" fmla="*/ 115 h 435"/>
                <a:gd name="T58" fmla="*/ 71 w 498"/>
                <a:gd name="T59" fmla="*/ 133 h 435"/>
                <a:gd name="T60" fmla="*/ 89 w 498"/>
                <a:gd name="T61" fmla="*/ 168 h 435"/>
                <a:gd name="T62" fmla="*/ 107 w 498"/>
                <a:gd name="T63" fmla="*/ 231 h 435"/>
                <a:gd name="T64" fmla="*/ 45 w 498"/>
                <a:gd name="T65" fmla="*/ 302 h 435"/>
                <a:gd name="T66" fmla="*/ 0 w 498"/>
                <a:gd name="T67" fmla="*/ 346 h 435"/>
                <a:gd name="T68" fmla="*/ 0 w 498"/>
                <a:gd name="T69" fmla="*/ 434 h 435"/>
                <a:gd name="T70" fmla="*/ 346 w 498"/>
                <a:gd name="T71" fmla="*/ 434 h 435"/>
                <a:gd name="T72" fmla="*/ 346 w 498"/>
                <a:gd name="T73" fmla="*/ 364 h 435"/>
                <a:gd name="T74" fmla="*/ 258 w 498"/>
                <a:gd name="T75" fmla="*/ 30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8" h="435">
                  <a:moveTo>
                    <a:pt x="497" y="434"/>
                  </a:moveTo>
                  <a:lnTo>
                    <a:pt x="497" y="434"/>
                  </a:lnTo>
                  <a:cubicBezTo>
                    <a:pt x="497" y="434"/>
                    <a:pt x="497" y="337"/>
                    <a:pt x="487" y="328"/>
                  </a:cubicBezTo>
                  <a:cubicBezTo>
                    <a:pt x="479" y="319"/>
                    <a:pt x="462" y="302"/>
                    <a:pt x="425" y="293"/>
                  </a:cubicBezTo>
                  <a:cubicBezTo>
                    <a:pt x="390" y="275"/>
                    <a:pt x="372" y="257"/>
                    <a:pt x="372" y="231"/>
                  </a:cubicBezTo>
                  <a:cubicBezTo>
                    <a:pt x="372" y="213"/>
                    <a:pt x="390" y="222"/>
                    <a:pt x="390" y="196"/>
                  </a:cubicBezTo>
                  <a:cubicBezTo>
                    <a:pt x="390" y="178"/>
                    <a:pt x="408" y="196"/>
                    <a:pt x="408" y="159"/>
                  </a:cubicBezTo>
                  <a:cubicBezTo>
                    <a:pt x="408" y="151"/>
                    <a:pt x="399" y="151"/>
                    <a:pt x="399" y="151"/>
                  </a:cubicBezTo>
                  <a:cubicBezTo>
                    <a:pt x="399" y="151"/>
                    <a:pt x="408" y="133"/>
                    <a:pt x="408" y="115"/>
                  </a:cubicBezTo>
                  <a:cubicBezTo>
                    <a:pt x="408" y="98"/>
                    <a:pt x="399" y="62"/>
                    <a:pt x="346" y="62"/>
                  </a:cubicBezTo>
                  <a:cubicBezTo>
                    <a:pt x="293" y="62"/>
                    <a:pt x="284" y="98"/>
                    <a:pt x="284" y="115"/>
                  </a:cubicBezTo>
                  <a:cubicBezTo>
                    <a:pt x="284" y="133"/>
                    <a:pt x="293" y="151"/>
                    <a:pt x="293" y="151"/>
                  </a:cubicBezTo>
                  <a:cubicBezTo>
                    <a:pt x="293" y="151"/>
                    <a:pt x="284" y="151"/>
                    <a:pt x="284" y="159"/>
                  </a:cubicBezTo>
                  <a:cubicBezTo>
                    <a:pt x="284" y="196"/>
                    <a:pt x="293" y="178"/>
                    <a:pt x="302" y="196"/>
                  </a:cubicBezTo>
                  <a:cubicBezTo>
                    <a:pt x="302" y="222"/>
                    <a:pt x="311" y="213"/>
                    <a:pt x="311" y="231"/>
                  </a:cubicBezTo>
                  <a:cubicBezTo>
                    <a:pt x="311" y="249"/>
                    <a:pt x="311" y="266"/>
                    <a:pt x="293" y="275"/>
                  </a:cubicBezTo>
                  <a:cubicBezTo>
                    <a:pt x="372" y="319"/>
                    <a:pt x="381" y="319"/>
                    <a:pt x="381" y="364"/>
                  </a:cubicBezTo>
                  <a:cubicBezTo>
                    <a:pt x="381" y="434"/>
                    <a:pt x="381" y="434"/>
                    <a:pt x="381" y="434"/>
                  </a:cubicBezTo>
                  <a:lnTo>
                    <a:pt x="497" y="434"/>
                  </a:lnTo>
                  <a:close/>
                  <a:moveTo>
                    <a:pt x="258" y="302"/>
                  </a:moveTo>
                  <a:lnTo>
                    <a:pt x="258" y="302"/>
                  </a:lnTo>
                  <a:cubicBezTo>
                    <a:pt x="204" y="284"/>
                    <a:pt x="187" y="266"/>
                    <a:pt x="187" y="231"/>
                  </a:cubicBezTo>
                  <a:cubicBezTo>
                    <a:pt x="187" y="204"/>
                    <a:pt x="204" y="213"/>
                    <a:pt x="213" y="168"/>
                  </a:cubicBezTo>
                  <a:cubicBezTo>
                    <a:pt x="213" y="159"/>
                    <a:pt x="231" y="168"/>
                    <a:pt x="231" y="133"/>
                  </a:cubicBezTo>
                  <a:cubicBezTo>
                    <a:pt x="231" y="115"/>
                    <a:pt x="222" y="115"/>
                    <a:pt x="222" y="115"/>
                  </a:cubicBezTo>
                  <a:cubicBezTo>
                    <a:pt x="222" y="115"/>
                    <a:pt x="222" y="89"/>
                    <a:pt x="231" y="71"/>
                  </a:cubicBezTo>
                  <a:cubicBezTo>
                    <a:pt x="231" y="53"/>
                    <a:pt x="213" y="0"/>
                    <a:pt x="151" y="0"/>
                  </a:cubicBezTo>
                  <a:cubicBezTo>
                    <a:pt x="80" y="0"/>
                    <a:pt x="71" y="53"/>
                    <a:pt x="71" y="71"/>
                  </a:cubicBezTo>
                  <a:cubicBezTo>
                    <a:pt x="71" y="89"/>
                    <a:pt x="71" y="115"/>
                    <a:pt x="71" y="115"/>
                  </a:cubicBezTo>
                  <a:cubicBezTo>
                    <a:pt x="71" y="115"/>
                    <a:pt x="71" y="115"/>
                    <a:pt x="71" y="133"/>
                  </a:cubicBezTo>
                  <a:cubicBezTo>
                    <a:pt x="71" y="168"/>
                    <a:pt x="80" y="159"/>
                    <a:pt x="89" y="168"/>
                  </a:cubicBezTo>
                  <a:cubicBezTo>
                    <a:pt x="89" y="213"/>
                    <a:pt x="107" y="204"/>
                    <a:pt x="107" y="231"/>
                  </a:cubicBezTo>
                  <a:cubicBezTo>
                    <a:pt x="107" y="266"/>
                    <a:pt x="89" y="284"/>
                    <a:pt x="45" y="302"/>
                  </a:cubicBezTo>
                  <a:cubicBezTo>
                    <a:pt x="27" y="310"/>
                    <a:pt x="0" y="319"/>
                    <a:pt x="0" y="346"/>
                  </a:cubicBezTo>
                  <a:cubicBezTo>
                    <a:pt x="0" y="434"/>
                    <a:pt x="0" y="434"/>
                    <a:pt x="0" y="434"/>
                  </a:cubicBezTo>
                  <a:cubicBezTo>
                    <a:pt x="346" y="434"/>
                    <a:pt x="346" y="434"/>
                    <a:pt x="346" y="434"/>
                  </a:cubicBezTo>
                  <a:cubicBezTo>
                    <a:pt x="346" y="434"/>
                    <a:pt x="346" y="381"/>
                    <a:pt x="346" y="364"/>
                  </a:cubicBezTo>
                  <a:cubicBezTo>
                    <a:pt x="346" y="346"/>
                    <a:pt x="302" y="328"/>
                    <a:pt x="258" y="302"/>
                  </a:cubicBezTo>
                  <a:close/>
                </a:path>
              </a:pathLst>
            </a:custGeom>
            <a:solidFill>
              <a:schemeClr val="bg1"/>
            </a:solidFill>
            <a:ln>
              <a:noFill/>
            </a:ln>
            <a:effectLst/>
          </p:spPr>
          <p:txBody>
            <a:bodyPr wrap="none" anchor="ctr"/>
            <a:lstStyle/>
            <a:p>
              <a:endParaRPr lang="en-US"/>
            </a:p>
          </p:txBody>
        </p:sp>
      </p:grpSp>
      <p:grpSp>
        <p:nvGrpSpPr>
          <p:cNvPr id="5" name="Group 4">
            <a:extLst>
              <a:ext uri="{FF2B5EF4-FFF2-40B4-BE49-F238E27FC236}">
                <a16:creationId xmlns:a16="http://schemas.microsoft.com/office/drawing/2014/main" id="{5635A1ED-271B-6343-9726-AAC57EC646D0}"/>
              </a:ext>
            </a:extLst>
          </p:cNvPr>
          <p:cNvGrpSpPr/>
          <p:nvPr/>
        </p:nvGrpSpPr>
        <p:grpSpPr>
          <a:xfrm>
            <a:off x="14010684" y="7608239"/>
            <a:ext cx="8132790" cy="1151371"/>
            <a:chOff x="13866438" y="8208579"/>
            <a:chExt cx="8132790" cy="1151371"/>
          </a:xfrm>
        </p:grpSpPr>
        <p:sp>
          <p:nvSpPr>
            <p:cNvPr id="85" name="Rectangle 84"/>
            <p:cNvSpPr/>
            <p:nvPr/>
          </p:nvSpPr>
          <p:spPr>
            <a:xfrm>
              <a:off x="13866438" y="8208579"/>
              <a:ext cx="1150339" cy="115137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88" name="TextBox 87"/>
            <p:cNvSpPr txBox="1"/>
            <p:nvPr/>
          </p:nvSpPr>
          <p:spPr>
            <a:xfrm>
              <a:off x="15334712" y="8416471"/>
              <a:ext cx="6664516" cy="735586"/>
            </a:xfrm>
            <a:prstGeom prst="rect">
              <a:avLst/>
            </a:prstGeom>
            <a:noFill/>
          </p:spPr>
          <p:txBody>
            <a:bodyPr wrap="square" rtlCol="0">
              <a:spAutoFit/>
            </a:bodyPr>
            <a:lstStyle/>
            <a:p>
              <a:pPr>
                <a:lnSpc>
                  <a:spcPct val="110000"/>
                </a:lnSpc>
              </a:pPr>
              <a:r>
                <a:rPr lang="en-US" altLang="zh-CN" sz="4000">
                  <a:solidFill>
                    <a:srgbClr val="0E0503"/>
                  </a:solidFill>
                  <a:latin typeface="Lato Light"/>
                  <a:cs typeface="Lato Light"/>
                </a:rPr>
                <a:t>Market</a:t>
              </a:r>
              <a:r>
                <a:rPr lang="zh-CN" altLang="en-US" sz="4000">
                  <a:solidFill>
                    <a:srgbClr val="0E0503"/>
                  </a:solidFill>
                  <a:latin typeface="Lato Light"/>
                  <a:cs typeface="Lato Light"/>
                </a:rPr>
                <a:t> </a:t>
              </a:r>
              <a:r>
                <a:rPr lang="en-US" altLang="zh-CN" sz="4000">
                  <a:solidFill>
                    <a:srgbClr val="0E0503"/>
                  </a:solidFill>
                  <a:latin typeface="Lato Light"/>
                  <a:cs typeface="Lato Light"/>
                </a:rPr>
                <a:t>Basket</a:t>
              </a:r>
              <a:r>
                <a:rPr lang="zh-CN" altLang="en-US" sz="4000">
                  <a:solidFill>
                    <a:srgbClr val="0E0503"/>
                  </a:solidFill>
                  <a:latin typeface="Lato Light"/>
                  <a:cs typeface="Lato Light"/>
                </a:rPr>
                <a:t> </a:t>
              </a:r>
              <a:r>
                <a:rPr lang="en-US" altLang="zh-CN" sz="4000">
                  <a:solidFill>
                    <a:srgbClr val="0E0503"/>
                  </a:solidFill>
                  <a:latin typeface="Lato Light"/>
                  <a:cs typeface="Lato Light"/>
                </a:rPr>
                <a:t>Analysis</a:t>
              </a:r>
              <a:endParaRPr lang="en-US" sz="4000">
                <a:solidFill>
                  <a:srgbClr val="0E0503"/>
                </a:solidFill>
                <a:latin typeface="Lato Light"/>
                <a:cs typeface="Lato Light"/>
              </a:endParaRPr>
            </a:p>
          </p:txBody>
        </p:sp>
        <p:sp>
          <p:nvSpPr>
            <p:cNvPr id="44" name="Freeform 169"/>
            <p:cNvSpPr>
              <a:spLocks noChangeArrowheads="1"/>
            </p:cNvSpPr>
            <p:nvPr/>
          </p:nvSpPr>
          <p:spPr bwMode="auto">
            <a:xfrm>
              <a:off x="14012675" y="8538855"/>
              <a:ext cx="702049" cy="561638"/>
            </a:xfrm>
            <a:custGeom>
              <a:avLst/>
              <a:gdLst>
                <a:gd name="T0" fmla="*/ 478 w 487"/>
                <a:gd name="T1" fmla="*/ 9 h 390"/>
                <a:gd name="T2" fmla="*/ 478 w 487"/>
                <a:gd name="T3" fmla="*/ 9 h 390"/>
                <a:gd name="T4" fmla="*/ 372 w 487"/>
                <a:gd name="T5" fmla="*/ 195 h 390"/>
                <a:gd name="T6" fmla="*/ 345 w 487"/>
                <a:gd name="T7" fmla="*/ 195 h 390"/>
                <a:gd name="T8" fmla="*/ 292 w 487"/>
                <a:gd name="T9" fmla="*/ 150 h 390"/>
                <a:gd name="T10" fmla="*/ 274 w 487"/>
                <a:gd name="T11" fmla="*/ 150 h 390"/>
                <a:gd name="T12" fmla="*/ 194 w 487"/>
                <a:gd name="T13" fmla="*/ 266 h 390"/>
                <a:gd name="T14" fmla="*/ 177 w 487"/>
                <a:gd name="T15" fmla="*/ 266 h 390"/>
                <a:gd name="T16" fmla="*/ 141 w 487"/>
                <a:gd name="T17" fmla="*/ 239 h 390"/>
                <a:gd name="T18" fmla="*/ 123 w 487"/>
                <a:gd name="T19" fmla="*/ 239 h 390"/>
                <a:gd name="T20" fmla="*/ 8 w 487"/>
                <a:gd name="T21" fmla="*/ 381 h 390"/>
                <a:gd name="T22" fmla="*/ 8 w 487"/>
                <a:gd name="T23" fmla="*/ 389 h 390"/>
                <a:gd name="T24" fmla="*/ 486 w 487"/>
                <a:gd name="T25" fmla="*/ 389 h 390"/>
                <a:gd name="T26" fmla="*/ 486 w 487"/>
                <a:gd name="T27" fmla="*/ 9 h 390"/>
                <a:gd name="T28" fmla="*/ 478 w 487"/>
                <a:gd name="T29" fmla="*/ 9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7" h="390">
                  <a:moveTo>
                    <a:pt x="478" y="9"/>
                  </a:moveTo>
                  <a:lnTo>
                    <a:pt x="478" y="9"/>
                  </a:lnTo>
                  <a:cubicBezTo>
                    <a:pt x="372" y="195"/>
                    <a:pt x="372" y="195"/>
                    <a:pt x="372" y="195"/>
                  </a:cubicBezTo>
                  <a:cubicBezTo>
                    <a:pt x="363" y="204"/>
                    <a:pt x="354" y="204"/>
                    <a:pt x="345" y="195"/>
                  </a:cubicBezTo>
                  <a:cubicBezTo>
                    <a:pt x="292" y="150"/>
                    <a:pt x="292" y="150"/>
                    <a:pt x="292" y="150"/>
                  </a:cubicBezTo>
                  <a:cubicBezTo>
                    <a:pt x="283" y="141"/>
                    <a:pt x="283" y="141"/>
                    <a:pt x="274" y="150"/>
                  </a:cubicBezTo>
                  <a:cubicBezTo>
                    <a:pt x="194" y="266"/>
                    <a:pt x="194" y="266"/>
                    <a:pt x="194" y="266"/>
                  </a:cubicBezTo>
                  <a:cubicBezTo>
                    <a:pt x="194" y="275"/>
                    <a:pt x="186" y="275"/>
                    <a:pt x="177" y="266"/>
                  </a:cubicBezTo>
                  <a:cubicBezTo>
                    <a:pt x="141" y="239"/>
                    <a:pt x="141" y="239"/>
                    <a:pt x="141" y="239"/>
                  </a:cubicBezTo>
                  <a:cubicBezTo>
                    <a:pt x="132" y="230"/>
                    <a:pt x="123" y="230"/>
                    <a:pt x="123" y="239"/>
                  </a:cubicBezTo>
                  <a:cubicBezTo>
                    <a:pt x="8" y="381"/>
                    <a:pt x="8" y="381"/>
                    <a:pt x="8" y="381"/>
                  </a:cubicBezTo>
                  <a:cubicBezTo>
                    <a:pt x="0" y="389"/>
                    <a:pt x="0" y="389"/>
                    <a:pt x="8" y="389"/>
                  </a:cubicBezTo>
                  <a:cubicBezTo>
                    <a:pt x="486" y="389"/>
                    <a:pt x="486" y="389"/>
                    <a:pt x="486" y="389"/>
                  </a:cubicBezTo>
                  <a:cubicBezTo>
                    <a:pt x="486" y="9"/>
                    <a:pt x="486" y="9"/>
                    <a:pt x="486" y="9"/>
                  </a:cubicBezTo>
                  <a:cubicBezTo>
                    <a:pt x="486" y="0"/>
                    <a:pt x="486" y="0"/>
                    <a:pt x="478" y="9"/>
                  </a:cubicBezTo>
                </a:path>
              </a:pathLst>
            </a:custGeom>
            <a:solidFill>
              <a:schemeClr val="bg1"/>
            </a:solidFill>
            <a:ln>
              <a:noFill/>
            </a:ln>
            <a:effectLst/>
          </p:spPr>
          <p:txBody>
            <a:bodyPr wrap="none" anchor="ctr"/>
            <a:lstStyle/>
            <a:p>
              <a:endParaRPr lang="en-US"/>
            </a:p>
          </p:txBody>
        </p:sp>
      </p:grpSp>
      <p:grpSp>
        <p:nvGrpSpPr>
          <p:cNvPr id="6" name="Group 5">
            <a:extLst>
              <a:ext uri="{FF2B5EF4-FFF2-40B4-BE49-F238E27FC236}">
                <a16:creationId xmlns:a16="http://schemas.microsoft.com/office/drawing/2014/main" id="{CFBA068A-E78C-E445-9DA3-490A33F3EFDC}"/>
              </a:ext>
            </a:extLst>
          </p:cNvPr>
          <p:cNvGrpSpPr/>
          <p:nvPr/>
        </p:nvGrpSpPr>
        <p:grpSpPr>
          <a:xfrm>
            <a:off x="14010684" y="9426022"/>
            <a:ext cx="7838528" cy="1151371"/>
            <a:chOff x="13866438" y="10026362"/>
            <a:chExt cx="7838528" cy="1151371"/>
          </a:xfrm>
        </p:grpSpPr>
        <p:sp>
          <p:nvSpPr>
            <p:cNvPr id="91" name="Rectangle 90"/>
            <p:cNvSpPr/>
            <p:nvPr/>
          </p:nvSpPr>
          <p:spPr>
            <a:xfrm>
              <a:off x="13866438" y="10026362"/>
              <a:ext cx="1150339" cy="11513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92" name="TextBox 91"/>
            <p:cNvSpPr txBox="1"/>
            <p:nvPr/>
          </p:nvSpPr>
          <p:spPr>
            <a:xfrm>
              <a:off x="15334711" y="10234254"/>
              <a:ext cx="6370255" cy="735586"/>
            </a:xfrm>
            <a:prstGeom prst="rect">
              <a:avLst/>
            </a:prstGeom>
            <a:noFill/>
          </p:spPr>
          <p:txBody>
            <a:bodyPr wrap="square" rtlCol="0">
              <a:spAutoFit/>
            </a:bodyPr>
            <a:lstStyle/>
            <a:p>
              <a:pPr>
                <a:lnSpc>
                  <a:spcPct val="110000"/>
                </a:lnSpc>
              </a:pPr>
              <a:r>
                <a:rPr lang="en-US" altLang="zh-CN" sz="4000">
                  <a:solidFill>
                    <a:srgbClr val="0E0503"/>
                  </a:solidFill>
                  <a:latin typeface="Lato Light"/>
                  <a:cs typeface="Lato Light"/>
                </a:rPr>
                <a:t>Recommender</a:t>
              </a:r>
              <a:r>
                <a:rPr lang="zh-CN" altLang="en-US" sz="4000">
                  <a:solidFill>
                    <a:srgbClr val="0E0503"/>
                  </a:solidFill>
                  <a:latin typeface="Lato Light"/>
                  <a:cs typeface="Lato Light"/>
                </a:rPr>
                <a:t> </a:t>
              </a:r>
              <a:r>
                <a:rPr lang="en-US" altLang="zh-CN" sz="4000">
                  <a:solidFill>
                    <a:srgbClr val="0E0503"/>
                  </a:solidFill>
                  <a:latin typeface="Lato Light"/>
                  <a:cs typeface="Lato Light"/>
                </a:rPr>
                <a:t>System</a:t>
              </a:r>
              <a:endParaRPr lang="en-US" sz="4000">
                <a:solidFill>
                  <a:srgbClr val="0E0503"/>
                </a:solidFill>
                <a:latin typeface="Lato Light"/>
                <a:cs typeface="Lato Light"/>
              </a:endParaRPr>
            </a:p>
          </p:txBody>
        </p:sp>
        <p:sp>
          <p:nvSpPr>
            <p:cNvPr id="45" name="Freeform 64"/>
            <p:cNvSpPr>
              <a:spLocks noChangeArrowheads="1"/>
            </p:cNvSpPr>
            <p:nvPr/>
          </p:nvSpPr>
          <p:spPr bwMode="auto">
            <a:xfrm>
              <a:off x="14119546" y="10308745"/>
              <a:ext cx="644611" cy="631841"/>
            </a:xfrm>
            <a:custGeom>
              <a:avLst/>
              <a:gdLst>
                <a:gd name="T0" fmla="*/ 222 w 444"/>
                <a:gd name="T1" fmla="*/ 0 h 435"/>
                <a:gd name="T2" fmla="*/ 284 w 444"/>
                <a:gd name="T3" fmla="*/ 160 h 435"/>
                <a:gd name="T4" fmla="*/ 443 w 444"/>
                <a:gd name="T5" fmla="*/ 160 h 435"/>
                <a:gd name="T6" fmla="*/ 310 w 444"/>
                <a:gd name="T7" fmla="*/ 257 h 435"/>
                <a:gd name="T8" fmla="*/ 354 w 444"/>
                <a:gd name="T9" fmla="*/ 434 h 435"/>
                <a:gd name="T10" fmla="*/ 222 w 444"/>
                <a:gd name="T11" fmla="*/ 327 h 435"/>
                <a:gd name="T12" fmla="*/ 88 w 444"/>
                <a:gd name="T13" fmla="*/ 434 h 435"/>
                <a:gd name="T14" fmla="*/ 133 w 444"/>
                <a:gd name="T15" fmla="*/ 257 h 435"/>
                <a:gd name="T16" fmla="*/ 0 w 444"/>
                <a:gd name="T17" fmla="*/ 160 h 435"/>
                <a:gd name="T18" fmla="*/ 160 w 444"/>
                <a:gd name="T19" fmla="*/ 160 h 435"/>
                <a:gd name="T20" fmla="*/ 222 w 444"/>
                <a:gd name="T21" fmla="*/ 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4" h="435">
                  <a:moveTo>
                    <a:pt x="222" y="0"/>
                  </a:moveTo>
                  <a:lnTo>
                    <a:pt x="284" y="160"/>
                  </a:lnTo>
                  <a:lnTo>
                    <a:pt x="443" y="160"/>
                  </a:lnTo>
                  <a:lnTo>
                    <a:pt x="310" y="257"/>
                  </a:lnTo>
                  <a:lnTo>
                    <a:pt x="354" y="434"/>
                  </a:lnTo>
                  <a:lnTo>
                    <a:pt x="222" y="327"/>
                  </a:lnTo>
                  <a:lnTo>
                    <a:pt x="88" y="434"/>
                  </a:lnTo>
                  <a:lnTo>
                    <a:pt x="133" y="257"/>
                  </a:lnTo>
                  <a:lnTo>
                    <a:pt x="0" y="160"/>
                  </a:lnTo>
                  <a:lnTo>
                    <a:pt x="160" y="160"/>
                  </a:lnTo>
                  <a:lnTo>
                    <a:pt x="222" y="0"/>
                  </a:lnTo>
                </a:path>
              </a:pathLst>
            </a:custGeom>
            <a:solidFill>
              <a:schemeClr val="bg1"/>
            </a:solidFill>
            <a:ln>
              <a:noFill/>
            </a:ln>
            <a:effectLst/>
          </p:spPr>
          <p:txBody>
            <a:bodyPr wrap="none" anchor="ctr"/>
            <a:lstStyle/>
            <a:p>
              <a:endParaRPr lang="en-US"/>
            </a:p>
          </p:txBody>
        </p:sp>
      </p:grpSp>
      <p:grpSp>
        <p:nvGrpSpPr>
          <p:cNvPr id="3" name="Group 2">
            <a:extLst>
              <a:ext uri="{FF2B5EF4-FFF2-40B4-BE49-F238E27FC236}">
                <a16:creationId xmlns:a16="http://schemas.microsoft.com/office/drawing/2014/main" id="{DEDDBA9A-C54F-C843-99F0-09BDA74B36D4}"/>
              </a:ext>
            </a:extLst>
          </p:cNvPr>
          <p:cNvGrpSpPr/>
          <p:nvPr/>
        </p:nvGrpSpPr>
        <p:grpSpPr>
          <a:xfrm>
            <a:off x="14010684" y="3989012"/>
            <a:ext cx="7838530" cy="1151371"/>
            <a:chOff x="13866438" y="4589352"/>
            <a:chExt cx="7838530" cy="1151371"/>
          </a:xfrm>
        </p:grpSpPr>
        <p:sp>
          <p:nvSpPr>
            <p:cNvPr id="83" name="Rectangle 82"/>
            <p:cNvSpPr/>
            <p:nvPr/>
          </p:nvSpPr>
          <p:spPr>
            <a:xfrm>
              <a:off x="13866438" y="4589352"/>
              <a:ext cx="1150339" cy="115137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86" name="TextBox 85"/>
            <p:cNvSpPr txBox="1"/>
            <p:nvPr/>
          </p:nvSpPr>
          <p:spPr>
            <a:xfrm>
              <a:off x="15334712" y="4797244"/>
              <a:ext cx="6370256" cy="735586"/>
            </a:xfrm>
            <a:prstGeom prst="rect">
              <a:avLst/>
            </a:prstGeom>
            <a:noFill/>
          </p:spPr>
          <p:txBody>
            <a:bodyPr wrap="square" rtlCol="0">
              <a:spAutoFit/>
            </a:bodyPr>
            <a:lstStyle/>
            <a:p>
              <a:pPr>
                <a:lnSpc>
                  <a:spcPct val="110000"/>
                </a:lnSpc>
              </a:pPr>
              <a:r>
                <a:rPr lang="en-US" altLang="zh-CN" sz="4000">
                  <a:solidFill>
                    <a:srgbClr val="0E0503"/>
                  </a:solidFill>
                  <a:latin typeface="Lato Light"/>
                  <a:cs typeface="Lato Light"/>
                </a:rPr>
                <a:t>Hotel</a:t>
              </a:r>
              <a:r>
                <a:rPr lang="zh-CN" altLang="en-US" sz="4000">
                  <a:solidFill>
                    <a:srgbClr val="0E0503"/>
                  </a:solidFill>
                  <a:latin typeface="Lato Light"/>
                  <a:cs typeface="Lato Light"/>
                </a:rPr>
                <a:t> </a:t>
              </a:r>
              <a:r>
                <a:rPr lang="en-US" altLang="zh-CN" sz="4000">
                  <a:solidFill>
                    <a:srgbClr val="0E0503"/>
                  </a:solidFill>
                  <a:latin typeface="Lato Light"/>
                  <a:cs typeface="Lato Light"/>
                </a:rPr>
                <a:t>Booking</a:t>
              </a:r>
              <a:r>
                <a:rPr lang="zh-CN" altLang="en-US" sz="4000">
                  <a:solidFill>
                    <a:srgbClr val="0E0503"/>
                  </a:solidFill>
                  <a:latin typeface="Lato Light"/>
                  <a:cs typeface="Lato Light"/>
                </a:rPr>
                <a:t> </a:t>
              </a:r>
              <a:r>
                <a:rPr lang="en-US" altLang="zh-CN" sz="4000">
                  <a:solidFill>
                    <a:srgbClr val="0E0503"/>
                  </a:solidFill>
                  <a:latin typeface="Lato Light"/>
                  <a:cs typeface="Lato Light"/>
                </a:rPr>
                <a:t>Predictions</a:t>
              </a:r>
              <a:endParaRPr lang="en-US" sz="4000">
                <a:solidFill>
                  <a:srgbClr val="0E0503"/>
                </a:solidFill>
                <a:latin typeface="Lato Light"/>
                <a:cs typeface="Lato Light"/>
              </a:endParaRPr>
            </a:p>
          </p:txBody>
        </p:sp>
        <p:sp>
          <p:nvSpPr>
            <p:cNvPr id="46" name="Freeform 77"/>
            <p:cNvSpPr>
              <a:spLocks noChangeArrowheads="1"/>
            </p:cNvSpPr>
            <p:nvPr/>
          </p:nvSpPr>
          <p:spPr bwMode="auto">
            <a:xfrm>
              <a:off x="14114035" y="4942698"/>
              <a:ext cx="655634" cy="551196"/>
            </a:xfrm>
            <a:custGeom>
              <a:avLst/>
              <a:gdLst>
                <a:gd name="T0" fmla="*/ 372 w 497"/>
                <a:gd name="T1" fmla="*/ 124 h 418"/>
                <a:gd name="T2" fmla="*/ 372 w 497"/>
                <a:gd name="T3" fmla="*/ 124 h 418"/>
                <a:gd name="T4" fmla="*/ 389 w 497"/>
                <a:gd name="T5" fmla="*/ 124 h 418"/>
                <a:gd name="T6" fmla="*/ 389 w 497"/>
                <a:gd name="T7" fmla="*/ 178 h 418"/>
                <a:gd name="T8" fmla="*/ 496 w 497"/>
                <a:gd name="T9" fmla="*/ 89 h 418"/>
                <a:gd name="T10" fmla="*/ 389 w 497"/>
                <a:gd name="T11" fmla="*/ 0 h 418"/>
                <a:gd name="T12" fmla="*/ 389 w 497"/>
                <a:gd name="T13" fmla="*/ 53 h 418"/>
                <a:gd name="T14" fmla="*/ 372 w 497"/>
                <a:gd name="T15" fmla="*/ 53 h 418"/>
                <a:gd name="T16" fmla="*/ 186 w 497"/>
                <a:gd name="T17" fmla="*/ 187 h 418"/>
                <a:gd name="T18" fmla="*/ 53 w 497"/>
                <a:gd name="T19" fmla="*/ 284 h 418"/>
                <a:gd name="T20" fmla="*/ 0 w 497"/>
                <a:gd name="T21" fmla="*/ 284 h 418"/>
                <a:gd name="T22" fmla="*/ 0 w 497"/>
                <a:gd name="T23" fmla="*/ 355 h 418"/>
                <a:gd name="T24" fmla="*/ 53 w 497"/>
                <a:gd name="T25" fmla="*/ 355 h 418"/>
                <a:gd name="T26" fmla="*/ 239 w 497"/>
                <a:gd name="T27" fmla="*/ 222 h 418"/>
                <a:gd name="T28" fmla="*/ 372 w 497"/>
                <a:gd name="T29" fmla="*/ 124 h 418"/>
                <a:gd name="T30" fmla="*/ 132 w 497"/>
                <a:gd name="T31" fmla="*/ 169 h 418"/>
                <a:gd name="T32" fmla="*/ 132 w 497"/>
                <a:gd name="T33" fmla="*/ 169 h 418"/>
                <a:gd name="T34" fmla="*/ 141 w 497"/>
                <a:gd name="T35" fmla="*/ 152 h 418"/>
                <a:gd name="T36" fmla="*/ 177 w 497"/>
                <a:gd name="T37" fmla="*/ 116 h 418"/>
                <a:gd name="T38" fmla="*/ 53 w 497"/>
                <a:gd name="T39" fmla="*/ 63 h 418"/>
                <a:gd name="T40" fmla="*/ 0 w 497"/>
                <a:gd name="T41" fmla="*/ 63 h 418"/>
                <a:gd name="T42" fmla="*/ 0 w 497"/>
                <a:gd name="T43" fmla="*/ 134 h 418"/>
                <a:gd name="T44" fmla="*/ 53 w 497"/>
                <a:gd name="T45" fmla="*/ 134 h 418"/>
                <a:gd name="T46" fmla="*/ 132 w 497"/>
                <a:gd name="T47" fmla="*/ 169 h 418"/>
                <a:gd name="T48" fmla="*/ 389 w 497"/>
                <a:gd name="T49" fmla="*/ 293 h 418"/>
                <a:gd name="T50" fmla="*/ 389 w 497"/>
                <a:gd name="T51" fmla="*/ 293 h 418"/>
                <a:gd name="T52" fmla="*/ 372 w 497"/>
                <a:gd name="T53" fmla="*/ 293 h 418"/>
                <a:gd name="T54" fmla="*/ 283 w 497"/>
                <a:gd name="T55" fmla="*/ 249 h 418"/>
                <a:gd name="T56" fmla="*/ 283 w 497"/>
                <a:gd name="T57" fmla="*/ 258 h 418"/>
                <a:gd name="T58" fmla="*/ 248 w 497"/>
                <a:gd name="T59" fmla="*/ 302 h 418"/>
                <a:gd name="T60" fmla="*/ 372 w 497"/>
                <a:gd name="T61" fmla="*/ 355 h 418"/>
                <a:gd name="T62" fmla="*/ 389 w 497"/>
                <a:gd name="T63" fmla="*/ 355 h 418"/>
                <a:gd name="T64" fmla="*/ 389 w 497"/>
                <a:gd name="T65" fmla="*/ 417 h 418"/>
                <a:gd name="T66" fmla="*/ 496 w 497"/>
                <a:gd name="T67" fmla="*/ 328 h 418"/>
                <a:gd name="T68" fmla="*/ 389 w 497"/>
                <a:gd name="T69" fmla="*/ 240 h 418"/>
                <a:gd name="T70" fmla="*/ 389 w 497"/>
                <a:gd name="T71" fmla="*/ 293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7" h="418">
                  <a:moveTo>
                    <a:pt x="372" y="124"/>
                  </a:moveTo>
                  <a:lnTo>
                    <a:pt x="372" y="124"/>
                  </a:lnTo>
                  <a:cubicBezTo>
                    <a:pt x="389" y="124"/>
                    <a:pt x="389" y="124"/>
                    <a:pt x="389" y="124"/>
                  </a:cubicBezTo>
                  <a:cubicBezTo>
                    <a:pt x="389" y="178"/>
                    <a:pt x="389" y="178"/>
                    <a:pt x="389" y="178"/>
                  </a:cubicBezTo>
                  <a:cubicBezTo>
                    <a:pt x="496" y="89"/>
                    <a:pt x="496" y="89"/>
                    <a:pt x="496" y="89"/>
                  </a:cubicBezTo>
                  <a:cubicBezTo>
                    <a:pt x="389" y="0"/>
                    <a:pt x="389" y="0"/>
                    <a:pt x="389" y="0"/>
                  </a:cubicBezTo>
                  <a:cubicBezTo>
                    <a:pt x="389" y="53"/>
                    <a:pt x="389" y="53"/>
                    <a:pt x="389" y="53"/>
                  </a:cubicBezTo>
                  <a:cubicBezTo>
                    <a:pt x="372" y="53"/>
                    <a:pt x="372" y="53"/>
                    <a:pt x="372" y="53"/>
                  </a:cubicBezTo>
                  <a:cubicBezTo>
                    <a:pt x="283" y="53"/>
                    <a:pt x="230" y="124"/>
                    <a:pt x="186" y="187"/>
                  </a:cubicBezTo>
                  <a:cubicBezTo>
                    <a:pt x="141" y="240"/>
                    <a:pt x="106" y="284"/>
                    <a:pt x="53" y="284"/>
                  </a:cubicBezTo>
                  <a:cubicBezTo>
                    <a:pt x="0" y="284"/>
                    <a:pt x="0" y="284"/>
                    <a:pt x="0" y="284"/>
                  </a:cubicBezTo>
                  <a:cubicBezTo>
                    <a:pt x="0" y="355"/>
                    <a:pt x="0" y="355"/>
                    <a:pt x="0" y="355"/>
                  </a:cubicBezTo>
                  <a:cubicBezTo>
                    <a:pt x="53" y="355"/>
                    <a:pt x="53" y="355"/>
                    <a:pt x="53" y="355"/>
                  </a:cubicBezTo>
                  <a:cubicBezTo>
                    <a:pt x="141" y="355"/>
                    <a:pt x="194" y="284"/>
                    <a:pt x="239" y="222"/>
                  </a:cubicBezTo>
                  <a:cubicBezTo>
                    <a:pt x="283" y="169"/>
                    <a:pt x="319" y="124"/>
                    <a:pt x="372" y="124"/>
                  </a:cubicBezTo>
                  <a:close/>
                  <a:moveTo>
                    <a:pt x="132" y="169"/>
                  </a:moveTo>
                  <a:lnTo>
                    <a:pt x="132" y="169"/>
                  </a:lnTo>
                  <a:cubicBezTo>
                    <a:pt x="132" y="160"/>
                    <a:pt x="141" y="160"/>
                    <a:pt x="141" y="152"/>
                  </a:cubicBezTo>
                  <a:cubicBezTo>
                    <a:pt x="150" y="143"/>
                    <a:pt x="167" y="124"/>
                    <a:pt x="177" y="116"/>
                  </a:cubicBezTo>
                  <a:cubicBezTo>
                    <a:pt x="141" y="80"/>
                    <a:pt x="106" y="63"/>
                    <a:pt x="53" y="63"/>
                  </a:cubicBezTo>
                  <a:cubicBezTo>
                    <a:pt x="0" y="63"/>
                    <a:pt x="0" y="63"/>
                    <a:pt x="0" y="63"/>
                  </a:cubicBezTo>
                  <a:cubicBezTo>
                    <a:pt x="0" y="134"/>
                    <a:pt x="0" y="134"/>
                    <a:pt x="0" y="134"/>
                  </a:cubicBezTo>
                  <a:cubicBezTo>
                    <a:pt x="53" y="134"/>
                    <a:pt x="53" y="134"/>
                    <a:pt x="53" y="134"/>
                  </a:cubicBezTo>
                  <a:cubicBezTo>
                    <a:pt x="79" y="134"/>
                    <a:pt x="106" y="143"/>
                    <a:pt x="132" y="169"/>
                  </a:cubicBezTo>
                  <a:close/>
                  <a:moveTo>
                    <a:pt x="389" y="293"/>
                  </a:moveTo>
                  <a:lnTo>
                    <a:pt x="389" y="293"/>
                  </a:lnTo>
                  <a:cubicBezTo>
                    <a:pt x="372" y="293"/>
                    <a:pt x="372" y="293"/>
                    <a:pt x="372" y="293"/>
                  </a:cubicBezTo>
                  <a:cubicBezTo>
                    <a:pt x="336" y="293"/>
                    <a:pt x="310" y="275"/>
                    <a:pt x="283" y="249"/>
                  </a:cubicBezTo>
                  <a:cubicBezTo>
                    <a:pt x="283" y="249"/>
                    <a:pt x="283" y="249"/>
                    <a:pt x="283" y="258"/>
                  </a:cubicBezTo>
                  <a:cubicBezTo>
                    <a:pt x="266" y="266"/>
                    <a:pt x="257" y="284"/>
                    <a:pt x="248" y="302"/>
                  </a:cubicBezTo>
                  <a:cubicBezTo>
                    <a:pt x="274" y="337"/>
                    <a:pt x="319" y="355"/>
                    <a:pt x="372" y="355"/>
                  </a:cubicBezTo>
                  <a:cubicBezTo>
                    <a:pt x="389" y="355"/>
                    <a:pt x="389" y="355"/>
                    <a:pt x="389" y="355"/>
                  </a:cubicBezTo>
                  <a:cubicBezTo>
                    <a:pt x="389" y="417"/>
                    <a:pt x="389" y="417"/>
                    <a:pt x="389" y="417"/>
                  </a:cubicBezTo>
                  <a:cubicBezTo>
                    <a:pt x="496" y="328"/>
                    <a:pt x="496" y="328"/>
                    <a:pt x="496" y="328"/>
                  </a:cubicBezTo>
                  <a:cubicBezTo>
                    <a:pt x="389" y="240"/>
                    <a:pt x="389" y="240"/>
                    <a:pt x="389" y="240"/>
                  </a:cubicBezTo>
                  <a:lnTo>
                    <a:pt x="389" y="293"/>
                  </a:lnTo>
                  <a:close/>
                </a:path>
              </a:pathLst>
            </a:custGeom>
            <a:solidFill>
              <a:schemeClr val="bg1"/>
            </a:solidFill>
            <a:ln>
              <a:noFill/>
            </a:ln>
            <a:effectLst/>
          </p:spPr>
          <p:txBody>
            <a:bodyPr wrap="none" anchor="ctr"/>
            <a:lstStyle/>
            <a:p>
              <a:endParaRPr lang="en-US"/>
            </a:p>
          </p:txBody>
        </p:sp>
      </p:grpSp>
      <p:sp>
        <p:nvSpPr>
          <p:cNvPr id="39" name="Freeform 58">
            <a:extLst>
              <a:ext uri="{FF2B5EF4-FFF2-40B4-BE49-F238E27FC236}">
                <a16:creationId xmlns:a16="http://schemas.microsoft.com/office/drawing/2014/main" id="{63621847-3B90-C242-B7BB-DB2E64E461D9}"/>
              </a:ext>
            </a:extLst>
          </p:cNvPr>
          <p:cNvSpPr>
            <a:spLocks noEditPoints="1"/>
          </p:cNvSpPr>
          <p:nvPr/>
        </p:nvSpPr>
        <p:spPr bwMode="auto">
          <a:xfrm>
            <a:off x="3089202" y="8498171"/>
            <a:ext cx="678421" cy="678421"/>
          </a:xfrm>
          <a:custGeom>
            <a:avLst/>
            <a:gdLst/>
            <a:ahLst/>
            <a:cxnLst>
              <a:cxn ang="0">
                <a:pos x="51" y="58"/>
              </a:cxn>
              <a:cxn ang="0">
                <a:pos x="7" y="58"/>
              </a:cxn>
              <a:cxn ang="0">
                <a:pos x="3" y="50"/>
              </a:cxn>
              <a:cxn ang="0">
                <a:pos x="22" y="20"/>
              </a:cxn>
              <a:cxn ang="0">
                <a:pos x="22" y="4"/>
              </a:cxn>
              <a:cxn ang="0">
                <a:pos x="19" y="4"/>
              </a:cxn>
              <a:cxn ang="0">
                <a:pos x="17" y="2"/>
              </a:cxn>
              <a:cxn ang="0">
                <a:pos x="19" y="0"/>
              </a:cxn>
              <a:cxn ang="0">
                <a:pos x="39" y="0"/>
              </a:cxn>
              <a:cxn ang="0">
                <a:pos x="41" y="2"/>
              </a:cxn>
              <a:cxn ang="0">
                <a:pos x="39" y="4"/>
              </a:cxn>
              <a:cxn ang="0">
                <a:pos x="36" y="4"/>
              </a:cxn>
              <a:cxn ang="0">
                <a:pos x="36" y="20"/>
              </a:cxn>
              <a:cxn ang="0">
                <a:pos x="55" y="50"/>
              </a:cxn>
              <a:cxn ang="0">
                <a:pos x="51" y="58"/>
              </a:cxn>
              <a:cxn ang="0">
                <a:pos x="16" y="38"/>
              </a:cxn>
              <a:cxn ang="0">
                <a:pos x="43" y="38"/>
              </a:cxn>
              <a:cxn ang="0">
                <a:pos x="32" y="22"/>
              </a:cxn>
              <a:cxn ang="0">
                <a:pos x="31" y="21"/>
              </a:cxn>
              <a:cxn ang="0">
                <a:pos x="31" y="20"/>
              </a:cxn>
              <a:cxn ang="0">
                <a:pos x="31" y="4"/>
              </a:cxn>
              <a:cxn ang="0">
                <a:pos x="27" y="4"/>
              </a:cxn>
              <a:cxn ang="0">
                <a:pos x="27" y="20"/>
              </a:cxn>
              <a:cxn ang="0">
                <a:pos x="27" y="21"/>
              </a:cxn>
              <a:cxn ang="0">
                <a:pos x="26" y="22"/>
              </a:cxn>
              <a:cxn ang="0">
                <a:pos x="16" y="38"/>
              </a:cxn>
            </a:cxnLst>
            <a:rect l="0" t="0" r="r" b="b"/>
            <a:pathLst>
              <a:path w="58" h="58">
                <a:moveTo>
                  <a:pt x="51" y="58"/>
                </a:moveTo>
                <a:cubicBezTo>
                  <a:pt x="7" y="58"/>
                  <a:pt x="7" y="58"/>
                  <a:pt x="7" y="58"/>
                </a:cubicBezTo>
                <a:cubicBezTo>
                  <a:pt x="2" y="58"/>
                  <a:pt x="0" y="54"/>
                  <a:pt x="3" y="50"/>
                </a:cubicBezTo>
                <a:cubicBezTo>
                  <a:pt x="22" y="20"/>
                  <a:pt x="22" y="20"/>
                  <a:pt x="22" y="20"/>
                </a:cubicBezTo>
                <a:cubicBezTo>
                  <a:pt x="22" y="4"/>
                  <a:pt x="22" y="4"/>
                  <a:pt x="22" y="4"/>
                </a:cubicBezTo>
                <a:cubicBezTo>
                  <a:pt x="19" y="4"/>
                  <a:pt x="19" y="4"/>
                  <a:pt x="19" y="4"/>
                </a:cubicBezTo>
                <a:cubicBezTo>
                  <a:pt x="18" y="4"/>
                  <a:pt x="17" y="3"/>
                  <a:pt x="17" y="2"/>
                </a:cubicBezTo>
                <a:cubicBezTo>
                  <a:pt x="17" y="1"/>
                  <a:pt x="18" y="0"/>
                  <a:pt x="19" y="0"/>
                </a:cubicBezTo>
                <a:cubicBezTo>
                  <a:pt x="39" y="0"/>
                  <a:pt x="39" y="0"/>
                  <a:pt x="39" y="0"/>
                </a:cubicBezTo>
                <a:cubicBezTo>
                  <a:pt x="40" y="0"/>
                  <a:pt x="41" y="1"/>
                  <a:pt x="41" y="2"/>
                </a:cubicBezTo>
                <a:cubicBezTo>
                  <a:pt x="41" y="3"/>
                  <a:pt x="40" y="4"/>
                  <a:pt x="39" y="4"/>
                </a:cubicBezTo>
                <a:cubicBezTo>
                  <a:pt x="36" y="4"/>
                  <a:pt x="36" y="4"/>
                  <a:pt x="36" y="4"/>
                </a:cubicBezTo>
                <a:cubicBezTo>
                  <a:pt x="36" y="20"/>
                  <a:pt x="36" y="20"/>
                  <a:pt x="36" y="20"/>
                </a:cubicBezTo>
                <a:cubicBezTo>
                  <a:pt x="55" y="50"/>
                  <a:pt x="55" y="50"/>
                  <a:pt x="55" y="50"/>
                </a:cubicBezTo>
                <a:cubicBezTo>
                  <a:pt x="58" y="54"/>
                  <a:pt x="56" y="58"/>
                  <a:pt x="51" y="58"/>
                </a:cubicBezTo>
                <a:close/>
                <a:moveTo>
                  <a:pt x="16" y="38"/>
                </a:moveTo>
                <a:cubicBezTo>
                  <a:pt x="43" y="38"/>
                  <a:pt x="43" y="38"/>
                  <a:pt x="43" y="38"/>
                </a:cubicBezTo>
                <a:cubicBezTo>
                  <a:pt x="32" y="22"/>
                  <a:pt x="32" y="22"/>
                  <a:pt x="32" y="22"/>
                </a:cubicBezTo>
                <a:cubicBezTo>
                  <a:pt x="31" y="21"/>
                  <a:pt x="31" y="21"/>
                  <a:pt x="31" y="21"/>
                </a:cubicBezTo>
                <a:cubicBezTo>
                  <a:pt x="31" y="20"/>
                  <a:pt x="31" y="20"/>
                  <a:pt x="31" y="20"/>
                </a:cubicBezTo>
                <a:cubicBezTo>
                  <a:pt x="31" y="4"/>
                  <a:pt x="31" y="4"/>
                  <a:pt x="31" y="4"/>
                </a:cubicBezTo>
                <a:cubicBezTo>
                  <a:pt x="27" y="4"/>
                  <a:pt x="27" y="4"/>
                  <a:pt x="27" y="4"/>
                </a:cubicBezTo>
                <a:cubicBezTo>
                  <a:pt x="27" y="20"/>
                  <a:pt x="27" y="20"/>
                  <a:pt x="27" y="20"/>
                </a:cubicBezTo>
                <a:cubicBezTo>
                  <a:pt x="27" y="21"/>
                  <a:pt x="27" y="21"/>
                  <a:pt x="27" y="21"/>
                </a:cubicBezTo>
                <a:cubicBezTo>
                  <a:pt x="26" y="22"/>
                  <a:pt x="26" y="22"/>
                  <a:pt x="26" y="22"/>
                </a:cubicBezTo>
                <a:lnTo>
                  <a:pt x="16" y="38"/>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Left Bracket 6">
            <a:extLst>
              <a:ext uri="{FF2B5EF4-FFF2-40B4-BE49-F238E27FC236}">
                <a16:creationId xmlns:a16="http://schemas.microsoft.com/office/drawing/2014/main" id="{645295BC-F40B-AD41-9C9F-A7590B099734}"/>
              </a:ext>
            </a:extLst>
          </p:cNvPr>
          <p:cNvSpPr/>
          <p:nvPr/>
        </p:nvSpPr>
        <p:spPr>
          <a:xfrm>
            <a:off x="13057775" y="4179605"/>
            <a:ext cx="337879" cy="6243205"/>
          </a:xfrm>
          <a:prstGeom prst="leftBracket">
            <a:avLst>
              <a:gd name="adj" fmla="val 91098"/>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FD3FF969-BC5F-5A44-9B2C-C012C705898E}"/>
              </a:ext>
            </a:extLst>
          </p:cNvPr>
          <p:cNvCxnSpPr>
            <a:cxnSpLocks/>
          </p:cNvCxnSpPr>
          <p:nvPr/>
        </p:nvCxnSpPr>
        <p:spPr>
          <a:xfrm flipV="1">
            <a:off x="12150725" y="8958558"/>
            <a:ext cx="907050" cy="0"/>
          </a:xfrm>
          <a:prstGeom prst="line">
            <a:avLst/>
          </a:prstGeom>
          <a:ln w="50800">
            <a:tailEnd type="oval"/>
          </a:ln>
        </p:spPr>
        <p:style>
          <a:lnRef idx="1">
            <a:schemeClr val="accent1"/>
          </a:lnRef>
          <a:fillRef idx="0">
            <a:schemeClr val="accent1"/>
          </a:fillRef>
          <a:effectRef idx="0">
            <a:schemeClr val="accent1"/>
          </a:effectRef>
          <a:fontRef idx="minor">
            <a:schemeClr val="tx1"/>
          </a:fontRef>
        </p:style>
      </p:cxnSp>
      <p:pic>
        <p:nvPicPr>
          <p:cNvPr id="8" name="Graphic 7" descr="Briefcase">
            <a:extLst>
              <a:ext uri="{FF2B5EF4-FFF2-40B4-BE49-F238E27FC236}">
                <a16:creationId xmlns:a16="http://schemas.microsoft.com/office/drawing/2014/main" id="{C03CAAEC-7E31-4E0D-85B0-2CD562CC24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1428" y="12015745"/>
            <a:ext cx="914400" cy="914400"/>
          </a:xfrm>
          <a:prstGeom prst="rect">
            <a:avLst/>
          </a:prstGeom>
        </p:spPr>
      </p:pic>
      <p:sp>
        <p:nvSpPr>
          <p:cNvPr id="40" name="TextBox 39">
            <a:extLst>
              <a:ext uri="{FF2B5EF4-FFF2-40B4-BE49-F238E27FC236}">
                <a16:creationId xmlns:a16="http://schemas.microsoft.com/office/drawing/2014/main" id="{4BEBE398-E05C-4AEF-BA00-3182C44A6AB0}"/>
              </a:ext>
            </a:extLst>
          </p:cNvPr>
          <p:cNvSpPr txBox="1"/>
          <p:nvPr/>
        </p:nvSpPr>
        <p:spPr>
          <a:xfrm>
            <a:off x="4321517" y="12105152"/>
            <a:ext cx="6458778" cy="735586"/>
          </a:xfrm>
          <a:prstGeom prst="rect">
            <a:avLst/>
          </a:prstGeom>
          <a:noFill/>
        </p:spPr>
        <p:txBody>
          <a:bodyPr wrap="square" rtlCol="0">
            <a:spAutoFit/>
          </a:bodyPr>
          <a:lstStyle/>
          <a:p>
            <a:pPr>
              <a:lnSpc>
                <a:spcPct val="110000"/>
              </a:lnSpc>
            </a:pPr>
            <a:r>
              <a:rPr lang="en-AU" altLang="zh-CN" sz="4000">
                <a:solidFill>
                  <a:srgbClr val="0E0503"/>
                </a:solidFill>
                <a:latin typeface="Lato Light"/>
                <a:cs typeface="Lato Light"/>
              </a:rPr>
              <a:t>Conclusion</a:t>
            </a:r>
            <a:endParaRPr lang="en-US" sz="4000">
              <a:solidFill>
                <a:srgbClr val="0E0503"/>
              </a:solidFill>
              <a:latin typeface="Lato Light"/>
              <a:cs typeface="Lato Light"/>
            </a:endParaRPr>
          </a:p>
        </p:txBody>
      </p:sp>
    </p:spTree>
    <p:extLst>
      <p:ext uri="{BB962C8B-B14F-4D97-AF65-F5344CB8AC3E}">
        <p14:creationId xmlns:p14="http://schemas.microsoft.com/office/powerpoint/2010/main" val="2403124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288FE6C-7389-445C-BA4E-0190A98FA69A}"/>
              </a:ext>
            </a:extLst>
          </p:cNvPr>
          <p:cNvCxnSpPr/>
          <p:nvPr/>
        </p:nvCxnSpPr>
        <p:spPr>
          <a:xfrm rot="5400000">
            <a:off x="12236450" y="1335289"/>
            <a:ext cx="0" cy="1313401"/>
          </a:xfrm>
          <a:prstGeom prst="line">
            <a:avLst/>
          </a:prstGeom>
          <a:ln w="38100" cmpd="sng">
            <a:solidFill>
              <a:schemeClr val="accent3"/>
            </a:solidFill>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3FE034F1-BF9B-4FEF-B531-964BBC8070AE}"/>
              </a:ext>
            </a:extLst>
          </p:cNvPr>
          <p:cNvSpPr txBox="1"/>
          <p:nvPr/>
        </p:nvSpPr>
        <p:spPr>
          <a:xfrm>
            <a:off x="9806642" y="673624"/>
            <a:ext cx="4758097" cy="757130"/>
          </a:xfrm>
          <a:prstGeom prst="rect">
            <a:avLst/>
          </a:prstGeom>
          <a:noFill/>
        </p:spPr>
        <p:txBody>
          <a:bodyPr wrap="none" rtlCol="0">
            <a:spAutoFit/>
          </a:bodyPr>
          <a:lstStyle/>
          <a:p>
            <a:pPr algn="ctr">
              <a:lnSpc>
                <a:spcPct val="90000"/>
              </a:lnSpc>
            </a:pPr>
            <a:r>
              <a:rPr lang="en-US" sz="4800">
                <a:solidFill>
                  <a:srgbClr val="072F54"/>
                </a:solidFill>
                <a:latin typeface="Lato Light"/>
                <a:cs typeface="Lato Light"/>
              </a:rPr>
              <a:t>Project Overview</a:t>
            </a:r>
          </a:p>
        </p:txBody>
      </p:sp>
      <p:grpSp>
        <p:nvGrpSpPr>
          <p:cNvPr id="5" name="Group 4">
            <a:extLst>
              <a:ext uri="{FF2B5EF4-FFF2-40B4-BE49-F238E27FC236}">
                <a16:creationId xmlns:a16="http://schemas.microsoft.com/office/drawing/2014/main" id="{826772AF-B98D-4693-B974-871191BEBD6A}"/>
              </a:ext>
            </a:extLst>
          </p:cNvPr>
          <p:cNvGrpSpPr/>
          <p:nvPr/>
        </p:nvGrpSpPr>
        <p:grpSpPr>
          <a:xfrm>
            <a:off x="4409800" y="3323145"/>
            <a:ext cx="16899695" cy="8003406"/>
            <a:chOff x="1284607" y="2725994"/>
            <a:chExt cx="16899695" cy="8003406"/>
          </a:xfrm>
        </p:grpSpPr>
        <p:sp>
          <p:nvSpPr>
            <p:cNvPr id="2" name="TextBox 1">
              <a:extLst>
                <a:ext uri="{FF2B5EF4-FFF2-40B4-BE49-F238E27FC236}">
                  <a16:creationId xmlns:a16="http://schemas.microsoft.com/office/drawing/2014/main" id="{4AEC4954-2923-4A37-940F-F51AE44C6963}"/>
                </a:ext>
              </a:extLst>
            </p:cNvPr>
            <p:cNvSpPr txBox="1"/>
            <p:nvPr/>
          </p:nvSpPr>
          <p:spPr>
            <a:xfrm>
              <a:off x="3715558" y="7251525"/>
              <a:ext cx="13127100" cy="3477875"/>
            </a:xfrm>
            <a:prstGeom prst="rect">
              <a:avLst/>
            </a:prstGeom>
            <a:noFill/>
          </p:spPr>
          <p:txBody>
            <a:bodyPr wrap="square" rtlCol="0">
              <a:spAutoFit/>
            </a:bodyPr>
            <a:lstStyle/>
            <a:p>
              <a:endParaRPr lang="en-US" sz="4400">
                <a:solidFill>
                  <a:schemeClr val="tx1">
                    <a:lumMod val="50000"/>
                  </a:schemeClr>
                </a:solidFill>
              </a:endParaRPr>
            </a:p>
            <a:p>
              <a:r>
                <a:rPr lang="en-US" sz="4400">
                  <a:solidFill>
                    <a:schemeClr val="tx1">
                      <a:lumMod val="50000"/>
                    </a:schemeClr>
                  </a:solidFill>
                </a:rPr>
                <a:t>Our analysis is designed to leverage customer data to enable Expedia with customized service offerings to its customers through various stages of customer lifecycle</a:t>
              </a:r>
              <a:endParaRPr lang="en-SG" sz="4400">
                <a:solidFill>
                  <a:schemeClr val="tx1">
                    <a:lumMod val="50000"/>
                  </a:schemeClr>
                </a:solidFill>
              </a:endParaRPr>
            </a:p>
          </p:txBody>
        </p:sp>
        <p:pic>
          <p:nvPicPr>
            <p:cNvPr id="6" name="Picture 5" descr="Icon&#10;&#10;Description automatically generated">
              <a:extLst>
                <a:ext uri="{FF2B5EF4-FFF2-40B4-BE49-F238E27FC236}">
                  <a16:creationId xmlns:a16="http://schemas.microsoft.com/office/drawing/2014/main" id="{AA7B9ED4-0210-4DAB-B201-02730D26CDB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84607" y="2725994"/>
              <a:ext cx="1734798" cy="1734798"/>
            </a:xfrm>
            <a:prstGeom prst="rect">
              <a:avLst/>
            </a:prstGeom>
          </p:spPr>
        </p:pic>
        <p:sp>
          <p:nvSpPr>
            <p:cNvPr id="7" name="TextBox 6">
              <a:extLst>
                <a:ext uri="{FF2B5EF4-FFF2-40B4-BE49-F238E27FC236}">
                  <a16:creationId xmlns:a16="http://schemas.microsoft.com/office/drawing/2014/main" id="{A9F58042-E9AB-4F7A-96BB-A283C0C216D9}"/>
                </a:ext>
              </a:extLst>
            </p:cNvPr>
            <p:cNvSpPr txBox="1"/>
            <p:nvPr/>
          </p:nvSpPr>
          <p:spPr>
            <a:xfrm>
              <a:off x="3715557" y="2725994"/>
              <a:ext cx="14468745" cy="4154984"/>
            </a:xfrm>
            <a:prstGeom prst="rect">
              <a:avLst/>
            </a:prstGeom>
            <a:noFill/>
          </p:spPr>
          <p:txBody>
            <a:bodyPr wrap="square" rtlCol="0">
              <a:spAutoFit/>
            </a:bodyPr>
            <a:lstStyle/>
            <a:p>
              <a:r>
                <a:rPr lang="en-AU" sz="4400">
                  <a:solidFill>
                    <a:schemeClr val="tx1">
                      <a:lumMod val="50000"/>
                    </a:schemeClr>
                  </a:solidFill>
                </a:rPr>
                <a:t>Expedia, </a:t>
              </a:r>
              <a:r>
                <a:rPr lang="en-US" sz="4400">
                  <a:solidFill>
                    <a:schemeClr val="tx1">
                      <a:lumMod val="50000"/>
                    </a:schemeClr>
                  </a:solidFill>
                </a:rPr>
                <a:t>as an online booking platform, with over 600 million monthly users on its site and accommodations in more than 200 countries. </a:t>
              </a:r>
            </a:p>
            <a:p>
              <a:r>
                <a:rPr lang="en-US" sz="4400" b="1">
                  <a:solidFill>
                    <a:schemeClr val="tx1">
                      <a:lumMod val="50000"/>
                    </a:schemeClr>
                  </a:solidFill>
                </a:rPr>
                <a:t>As a </a:t>
              </a:r>
              <a:r>
                <a:rPr lang="en-AU" sz="4400" b="1">
                  <a:solidFill>
                    <a:schemeClr val="tx1">
                      <a:lumMod val="50000"/>
                    </a:schemeClr>
                  </a:solidFill>
                </a:rPr>
                <a:t>customer centric </a:t>
              </a:r>
              <a:r>
                <a:rPr lang="en-AU" sz="4400">
                  <a:solidFill>
                    <a:schemeClr val="tx1">
                      <a:lumMod val="50000"/>
                    </a:schemeClr>
                  </a:solidFill>
                </a:rPr>
                <a:t>organisation, they are motivated  to </a:t>
              </a:r>
              <a:r>
                <a:rPr lang="en-AU" sz="4400" b="1">
                  <a:solidFill>
                    <a:schemeClr val="tx1">
                      <a:lumMod val="50000"/>
                    </a:schemeClr>
                  </a:solidFill>
                </a:rPr>
                <a:t>deliver customized service offerings</a:t>
              </a:r>
              <a:r>
                <a:rPr lang="en-AU" sz="4400">
                  <a:solidFill>
                    <a:schemeClr val="tx1">
                      <a:lumMod val="50000"/>
                    </a:schemeClr>
                  </a:solidFill>
                </a:rPr>
                <a:t> to their customers</a:t>
              </a:r>
              <a:endParaRPr lang="en-SG" sz="4400">
                <a:solidFill>
                  <a:schemeClr val="tx1">
                    <a:lumMod val="50000"/>
                  </a:schemeClr>
                </a:solidFill>
              </a:endParaRPr>
            </a:p>
          </p:txBody>
        </p:sp>
        <p:pic>
          <p:nvPicPr>
            <p:cNvPr id="11" name="Picture 10" descr="Icon&#10;&#10;Description automatically generated">
              <a:extLst>
                <a:ext uri="{FF2B5EF4-FFF2-40B4-BE49-F238E27FC236}">
                  <a16:creationId xmlns:a16="http://schemas.microsoft.com/office/drawing/2014/main" id="{C1B6A1BD-0FF5-4AA4-9955-442472AA0D2B}"/>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479811" y="8127977"/>
              <a:ext cx="1539594" cy="1539594"/>
            </a:xfrm>
            <a:prstGeom prst="rect">
              <a:avLst/>
            </a:prstGeom>
          </p:spPr>
        </p:pic>
      </p:grpSp>
    </p:spTree>
    <p:extLst>
      <p:ext uri="{BB962C8B-B14F-4D97-AF65-F5344CB8AC3E}">
        <p14:creationId xmlns:p14="http://schemas.microsoft.com/office/powerpoint/2010/main" val="3078526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288FE6C-7389-445C-BA4E-0190A98FA69A}"/>
              </a:ext>
            </a:extLst>
          </p:cNvPr>
          <p:cNvCxnSpPr/>
          <p:nvPr/>
        </p:nvCxnSpPr>
        <p:spPr>
          <a:xfrm rot="5400000">
            <a:off x="12236450" y="1335289"/>
            <a:ext cx="0" cy="1313401"/>
          </a:xfrm>
          <a:prstGeom prst="line">
            <a:avLst/>
          </a:prstGeom>
          <a:ln w="38100" cmpd="sng">
            <a:solidFill>
              <a:schemeClr val="accent3"/>
            </a:solidFill>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3FE034F1-BF9B-4FEF-B531-964BBC8070AE}"/>
              </a:ext>
            </a:extLst>
          </p:cNvPr>
          <p:cNvSpPr txBox="1"/>
          <p:nvPr/>
        </p:nvSpPr>
        <p:spPr>
          <a:xfrm>
            <a:off x="10467113" y="673624"/>
            <a:ext cx="3437159" cy="757130"/>
          </a:xfrm>
          <a:prstGeom prst="rect">
            <a:avLst/>
          </a:prstGeom>
          <a:noFill/>
        </p:spPr>
        <p:txBody>
          <a:bodyPr wrap="none" rtlCol="0">
            <a:spAutoFit/>
          </a:bodyPr>
          <a:lstStyle/>
          <a:p>
            <a:pPr algn="ctr">
              <a:lnSpc>
                <a:spcPct val="90000"/>
              </a:lnSpc>
            </a:pPr>
            <a:r>
              <a:rPr lang="en-US" sz="4800">
                <a:solidFill>
                  <a:srgbClr val="072F54"/>
                </a:solidFill>
                <a:latin typeface="Lato Light"/>
                <a:cs typeface="Lato Light"/>
              </a:rPr>
              <a:t>Our Dataset</a:t>
            </a:r>
          </a:p>
        </p:txBody>
      </p:sp>
      <p:sp>
        <p:nvSpPr>
          <p:cNvPr id="2" name="TextBox 1">
            <a:extLst>
              <a:ext uri="{FF2B5EF4-FFF2-40B4-BE49-F238E27FC236}">
                <a16:creationId xmlns:a16="http://schemas.microsoft.com/office/drawing/2014/main" id="{66EC8D52-45E4-4D64-B2A1-EB83D088DE16}"/>
              </a:ext>
            </a:extLst>
          </p:cNvPr>
          <p:cNvSpPr txBox="1"/>
          <p:nvPr/>
        </p:nvSpPr>
        <p:spPr>
          <a:xfrm>
            <a:off x="2060985" y="1991989"/>
            <a:ext cx="20350930" cy="1323439"/>
          </a:xfrm>
          <a:prstGeom prst="rect">
            <a:avLst/>
          </a:prstGeom>
          <a:noFill/>
        </p:spPr>
        <p:txBody>
          <a:bodyPr wrap="square" rtlCol="0">
            <a:spAutoFit/>
          </a:bodyPr>
          <a:lstStyle/>
          <a:p>
            <a:r>
              <a:rPr lang="en-US" sz="4000">
                <a:solidFill>
                  <a:srgbClr val="0E0503"/>
                </a:solidFill>
              </a:rPr>
              <a:t>Our data includes logs of customer behavior when they are browsing in Expedia from 2013 Jan-2015 Jan* with about 22million rows of data with 25 different data attributes:</a:t>
            </a:r>
          </a:p>
        </p:txBody>
      </p:sp>
      <p:graphicFrame>
        <p:nvGraphicFramePr>
          <p:cNvPr id="6" name="Table 6">
            <a:extLst>
              <a:ext uri="{FF2B5EF4-FFF2-40B4-BE49-F238E27FC236}">
                <a16:creationId xmlns:a16="http://schemas.microsoft.com/office/drawing/2014/main" id="{17FEED41-3055-41F1-948F-895009ED1565}"/>
              </a:ext>
            </a:extLst>
          </p:cNvPr>
          <p:cNvGraphicFramePr>
            <a:graphicFrameLocks noGrp="1"/>
          </p:cNvGraphicFramePr>
          <p:nvPr>
            <p:extLst>
              <p:ext uri="{D42A27DB-BD31-4B8C-83A1-F6EECF244321}">
                <p14:modId xmlns:p14="http://schemas.microsoft.com/office/powerpoint/2010/main" val="206150574"/>
              </p:ext>
            </p:extLst>
          </p:nvPr>
        </p:nvGraphicFramePr>
        <p:xfrm>
          <a:off x="2060985" y="3876663"/>
          <a:ext cx="19997209" cy="7132320"/>
        </p:xfrm>
        <a:graphic>
          <a:graphicData uri="http://schemas.openxmlformats.org/drawingml/2006/table">
            <a:tbl>
              <a:tblPr firstRow="1" bandRow="1">
                <a:tableStyleId>{5C22544A-7EE6-4342-B048-85BDC9FD1C3A}</a:tableStyleId>
              </a:tblPr>
              <a:tblGrid>
                <a:gridCol w="7201392">
                  <a:extLst>
                    <a:ext uri="{9D8B030D-6E8A-4147-A177-3AD203B41FA5}">
                      <a16:colId xmlns:a16="http://schemas.microsoft.com/office/drawing/2014/main" val="2385900674"/>
                    </a:ext>
                  </a:extLst>
                </a:gridCol>
                <a:gridCol w="12795817">
                  <a:extLst>
                    <a:ext uri="{9D8B030D-6E8A-4147-A177-3AD203B41FA5}">
                      <a16:colId xmlns:a16="http://schemas.microsoft.com/office/drawing/2014/main" val="2723617229"/>
                    </a:ext>
                  </a:extLst>
                </a:gridCol>
              </a:tblGrid>
              <a:tr h="370840">
                <a:tc>
                  <a:txBody>
                    <a:bodyPr/>
                    <a:lstStyle/>
                    <a:p>
                      <a:r>
                        <a:rPr lang="en-AU" b="0" i="1">
                          <a:solidFill>
                            <a:schemeClr val="bg1">
                              <a:alpha val="72000"/>
                            </a:schemeClr>
                          </a:solidFill>
                        </a:rPr>
                        <a:t>Description</a:t>
                      </a:r>
                      <a:endParaRPr lang="en-SG" b="0" i="1">
                        <a:solidFill>
                          <a:schemeClr val="bg1">
                            <a:alpha val="72000"/>
                          </a:schemeClr>
                        </a:solidFill>
                      </a:endParaRPr>
                    </a:p>
                  </a:txBody>
                  <a:tcPr/>
                </a:tc>
                <a:tc>
                  <a:txBody>
                    <a:bodyPr/>
                    <a:lstStyle/>
                    <a:p>
                      <a:r>
                        <a:rPr lang="en-AU">
                          <a:solidFill>
                            <a:schemeClr val="bg1"/>
                          </a:solidFill>
                        </a:rPr>
                        <a:t>Data Attributes</a:t>
                      </a:r>
                      <a:endParaRPr lang="en-SG">
                        <a:solidFill>
                          <a:schemeClr val="bg1"/>
                        </a:solidFill>
                      </a:endParaRPr>
                    </a:p>
                  </a:txBody>
                  <a:tcPr/>
                </a:tc>
                <a:extLst>
                  <a:ext uri="{0D108BD9-81ED-4DB2-BD59-A6C34878D82A}">
                    <a16:rowId xmlns:a16="http://schemas.microsoft.com/office/drawing/2014/main" val="672440721"/>
                  </a:ext>
                </a:extLst>
              </a:tr>
              <a:tr h="370840">
                <a:tc>
                  <a:txBody>
                    <a:bodyPr/>
                    <a:lstStyle/>
                    <a:p>
                      <a:r>
                        <a:rPr lang="en-US">
                          <a:solidFill>
                            <a:schemeClr val="bg1">
                              <a:lumMod val="50000"/>
                            </a:schemeClr>
                          </a:solidFill>
                        </a:rPr>
                        <a:t>What customers searched for </a:t>
                      </a:r>
                      <a:endParaRPr lang="en-SG">
                        <a:solidFill>
                          <a:schemeClr val="bg1">
                            <a:lumMod val="50000"/>
                          </a:schemeClr>
                        </a:solidFill>
                      </a:endParaRPr>
                    </a:p>
                  </a:txBody>
                  <a:tcPr/>
                </a:tc>
                <a:tc>
                  <a:txBody>
                    <a:bodyPr/>
                    <a:lstStyle/>
                    <a:p>
                      <a:pPr marL="571500" indent="-571500">
                        <a:buFont typeface="Arial" panose="020B0604020202020204" pitchFamily="34" charset="0"/>
                        <a:buChar char="•"/>
                      </a:pPr>
                      <a:r>
                        <a:rPr lang="en-US">
                          <a:solidFill>
                            <a:srgbClr val="0E0503"/>
                          </a:solidFill>
                        </a:rPr>
                        <a:t>Hotel searched: </a:t>
                      </a:r>
                      <a:r>
                        <a:rPr lang="en-US" err="1">
                          <a:solidFill>
                            <a:srgbClr val="0E0503"/>
                          </a:solidFill>
                        </a:rPr>
                        <a:t>Hotel_cluster</a:t>
                      </a:r>
                      <a:endParaRPr lang="en-US">
                        <a:solidFill>
                          <a:srgbClr val="0E0503"/>
                        </a:solidFill>
                      </a:endParaRPr>
                    </a:p>
                    <a:p>
                      <a:pPr marL="571500" indent="-571500">
                        <a:buFont typeface="Arial" panose="020B0604020202020204" pitchFamily="34" charset="0"/>
                        <a:buChar char="•"/>
                      </a:pPr>
                      <a:r>
                        <a:rPr lang="en-US">
                          <a:solidFill>
                            <a:srgbClr val="0E0503"/>
                          </a:solidFill>
                        </a:rPr>
                        <a:t>Travel destination (city/country/continent) searched </a:t>
                      </a:r>
                      <a:endParaRPr lang="en-SG">
                        <a:solidFill>
                          <a:srgbClr val="0E0503"/>
                        </a:solidFill>
                      </a:endParaRPr>
                    </a:p>
                  </a:txBody>
                  <a:tcPr/>
                </a:tc>
                <a:extLst>
                  <a:ext uri="{0D108BD9-81ED-4DB2-BD59-A6C34878D82A}">
                    <a16:rowId xmlns:a16="http://schemas.microsoft.com/office/drawing/2014/main" val="958943755"/>
                  </a:ext>
                </a:extLst>
              </a:tr>
              <a:tr h="370840">
                <a:tc>
                  <a:txBody>
                    <a:bodyPr/>
                    <a:lstStyle/>
                    <a:p>
                      <a:r>
                        <a:rPr lang="en-US">
                          <a:solidFill>
                            <a:schemeClr val="bg1">
                              <a:lumMod val="50000"/>
                            </a:schemeClr>
                          </a:solidFill>
                        </a:rPr>
                        <a:t>How they interacted with search results </a:t>
                      </a:r>
                      <a:endParaRPr lang="en-SG">
                        <a:solidFill>
                          <a:schemeClr val="bg1">
                            <a:lumMod val="50000"/>
                          </a:schemeClr>
                        </a:solidFill>
                      </a:endParaRPr>
                    </a:p>
                  </a:txBody>
                  <a:tcPr/>
                </a:tc>
                <a:tc>
                  <a:txBody>
                    <a:bodyPr/>
                    <a:lstStyle/>
                    <a:p>
                      <a:pPr marL="571500" indent="-571500">
                        <a:buFont typeface="Arial" panose="020B0604020202020204" pitchFamily="34" charset="0"/>
                        <a:buChar char="•"/>
                      </a:pPr>
                      <a:r>
                        <a:rPr lang="en-US">
                          <a:solidFill>
                            <a:srgbClr val="0E0503"/>
                          </a:solidFill>
                        </a:rPr>
                        <a:t>Click/book</a:t>
                      </a:r>
                      <a:endParaRPr lang="en-SG">
                        <a:solidFill>
                          <a:srgbClr val="0E0503"/>
                        </a:solidFill>
                      </a:endParaRPr>
                    </a:p>
                  </a:txBody>
                  <a:tcPr/>
                </a:tc>
                <a:extLst>
                  <a:ext uri="{0D108BD9-81ED-4DB2-BD59-A6C34878D82A}">
                    <a16:rowId xmlns:a16="http://schemas.microsoft.com/office/drawing/2014/main" val="1117438391"/>
                  </a:ext>
                </a:extLst>
              </a:tr>
              <a:tr h="370840">
                <a:tc>
                  <a:txBody>
                    <a:bodyPr/>
                    <a:lstStyle/>
                    <a:p>
                      <a:r>
                        <a:rPr lang="en-US">
                          <a:solidFill>
                            <a:schemeClr val="bg1">
                              <a:lumMod val="50000"/>
                            </a:schemeClr>
                          </a:solidFill>
                        </a:rPr>
                        <a:t>Hotel stay information</a:t>
                      </a:r>
                      <a:endParaRPr lang="en-SG">
                        <a:solidFill>
                          <a:schemeClr val="bg1">
                            <a:lumMod val="50000"/>
                          </a:schemeClr>
                        </a:solidFill>
                      </a:endParaRPr>
                    </a:p>
                  </a:txBody>
                  <a:tcPr/>
                </a:tc>
                <a:tc>
                  <a:txBody>
                    <a:bodyPr/>
                    <a:lstStyle/>
                    <a:p>
                      <a:pPr marL="571500" indent="-571500">
                        <a:buFont typeface="Arial" panose="020B0604020202020204" pitchFamily="34" charset="0"/>
                        <a:buChar char="•"/>
                      </a:pPr>
                      <a:r>
                        <a:rPr lang="en-US">
                          <a:solidFill>
                            <a:srgbClr val="0E0503"/>
                          </a:solidFill>
                        </a:rPr>
                        <a:t>Check-in/out dates</a:t>
                      </a:r>
                    </a:p>
                    <a:p>
                      <a:pPr marL="571500" indent="-571500">
                        <a:buFont typeface="Arial" panose="020B0604020202020204" pitchFamily="34" charset="0"/>
                        <a:buChar char="•"/>
                      </a:pPr>
                      <a:r>
                        <a:rPr lang="en-US">
                          <a:solidFill>
                            <a:srgbClr val="0E0503"/>
                          </a:solidFill>
                        </a:rPr>
                        <a:t>Number of adults and children</a:t>
                      </a:r>
                      <a:endParaRPr lang="en-SG">
                        <a:solidFill>
                          <a:srgbClr val="0E0503"/>
                        </a:solidFill>
                      </a:endParaRPr>
                    </a:p>
                  </a:txBody>
                  <a:tcPr/>
                </a:tc>
                <a:extLst>
                  <a:ext uri="{0D108BD9-81ED-4DB2-BD59-A6C34878D82A}">
                    <a16:rowId xmlns:a16="http://schemas.microsoft.com/office/drawing/2014/main" val="1925127770"/>
                  </a:ext>
                </a:extLst>
              </a:tr>
              <a:tr h="1171709">
                <a:tc>
                  <a:txBody>
                    <a:bodyPr/>
                    <a:lstStyle/>
                    <a:p>
                      <a:r>
                        <a:rPr lang="en-US">
                          <a:solidFill>
                            <a:schemeClr val="bg1">
                              <a:lumMod val="50000"/>
                            </a:schemeClr>
                          </a:solidFill>
                        </a:rPr>
                        <a:t>Attributes of the customer </a:t>
                      </a:r>
                      <a:endParaRPr lang="en-SG">
                        <a:solidFill>
                          <a:schemeClr val="bg1">
                            <a:lumMod val="50000"/>
                          </a:schemeClr>
                        </a:solidFill>
                      </a:endParaRPr>
                    </a:p>
                  </a:txBody>
                  <a:tcPr/>
                </a:tc>
                <a:tc>
                  <a:txBody>
                    <a:bodyPr/>
                    <a:lstStyle/>
                    <a:p>
                      <a:pPr marL="571500" indent="-571500">
                        <a:buFont typeface="Arial" panose="020B0604020202020204" pitchFamily="34" charset="0"/>
                        <a:buChar char="•"/>
                      </a:pPr>
                      <a:r>
                        <a:rPr lang="en-US">
                          <a:solidFill>
                            <a:srgbClr val="0E0503"/>
                          </a:solidFill>
                        </a:rPr>
                        <a:t>Customer location (city/country/continent) </a:t>
                      </a:r>
                    </a:p>
                    <a:p>
                      <a:pPr marL="571500" indent="-571500">
                        <a:buFont typeface="Arial" panose="020B0604020202020204" pitchFamily="34" charset="0"/>
                        <a:buChar char="•"/>
                      </a:pPr>
                      <a:r>
                        <a:rPr lang="en-US">
                          <a:solidFill>
                            <a:srgbClr val="0E0503"/>
                          </a:solidFill>
                        </a:rPr>
                        <a:t>Marketing channel </a:t>
                      </a:r>
                      <a:endParaRPr lang="en-SG">
                        <a:solidFill>
                          <a:srgbClr val="0E0503"/>
                        </a:solidFill>
                      </a:endParaRPr>
                    </a:p>
                  </a:txBody>
                  <a:tcPr/>
                </a:tc>
                <a:extLst>
                  <a:ext uri="{0D108BD9-81ED-4DB2-BD59-A6C34878D82A}">
                    <a16:rowId xmlns:a16="http://schemas.microsoft.com/office/drawing/2014/main" val="1573327655"/>
                  </a:ext>
                </a:extLst>
              </a:tr>
              <a:tr h="370840">
                <a:tc>
                  <a:txBody>
                    <a:bodyPr/>
                    <a:lstStyle/>
                    <a:p>
                      <a:r>
                        <a:rPr lang="en-AU">
                          <a:solidFill>
                            <a:schemeClr val="bg1">
                              <a:lumMod val="50000"/>
                            </a:schemeClr>
                          </a:solidFill>
                        </a:rPr>
                        <a:t>Search session attributes</a:t>
                      </a:r>
                      <a:endParaRPr lang="en-SG">
                        <a:solidFill>
                          <a:schemeClr val="bg1">
                            <a:lumMod val="50000"/>
                          </a:schemeClr>
                        </a:solidFill>
                      </a:endParaRPr>
                    </a:p>
                  </a:txBody>
                  <a:tcPr/>
                </a:tc>
                <a:tc>
                  <a:txBody>
                    <a:bodyPr/>
                    <a:lstStyle/>
                    <a:p>
                      <a:pPr marL="571500" marR="0" lvl="0" indent="-571500" algn="l"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srgbClr val="0E0503"/>
                          </a:solidFill>
                        </a:rPr>
                        <a:t>How customer connected to Expedia: Whether they used mobile to connect</a:t>
                      </a:r>
                    </a:p>
                    <a:p>
                      <a:pPr marL="571500" marR="0" lvl="0" indent="-571500" algn="l" defTabSz="182843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srgbClr val="0E0503"/>
                          </a:solidFill>
                        </a:rPr>
                        <a:t>Whether or not the search result was a travel package. </a:t>
                      </a:r>
                    </a:p>
                  </a:txBody>
                  <a:tcPr/>
                </a:tc>
                <a:extLst>
                  <a:ext uri="{0D108BD9-81ED-4DB2-BD59-A6C34878D82A}">
                    <a16:rowId xmlns:a16="http://schemas.microsoft.com/office/drawing/2014/main" val="668206330"/>
                  </a:ext>
                </a:extLst>
              </a:tr>
            </a:tbl>
          </a:graphicData>
        </a:graphic>
      </p:graphicFrame>
      <p:sp>
        <p:nvSpPr>
          <p:cNvPr id="9" name="TextBox 8">
            <a:extLst>
              <a:ext uri="{FF2B5EF4-FFF2-40B4-BE49-F238E27FC236}">
                <a16:creationId xmlns:a16="http://schemas.microsoft.com/office/drawing/2014/main" id="{9173A96F-C70E-4A18-90E0-169EA26C60A2}"/>
              </a:ext>
            </a:extLst>
          </p:cNvPr>
          <p:cNvSpPr txBox="1"/>
          <p:nvPr/>
        </p:nvSpPr>
        <p:spPr>
          <a:xfrm>
            <a:off x="568137" y="12133052"/>
            <a:ext cx="22745700" cy="1754326"/>
          </a:xfrm>
          <a:prstGeom prst="rect">
            <a:avLst/>
          </a:prstGeom>
          <a:noFill/>
        </p:spPr>
        <p:txBody>
          <a:bodyPr wrap="square" rtlCol="0">
            <a:spAutoFit/>
          </a:bodyPr>
          <a:lstStyle/>
          <a:p>
            <a:r>
              <a:rPr lang="en-US" i="1"/>
              <a:t>*The dataset used is based on random selection from Expedia and is not representative of the overall statistics.</a:t>
            </a:r>
          </a:p>
          <a:p>
            <a:r>
              <a:rPr lang="en-US" i="1"/>
              <a:t>Data source: </a:t>
            </a:r>
            <a:r>
              <a:rPr lang="en-US"/>
              <a:t>Kaggle.com (Data supplied by Expedia)</a:t>
            </a:r>
            <a:endParaRPr lang="en-US">
              <a:solidFill>
                <a:srgbClr val="0E0503"/>
              </a:solidFill>
            </a:endParaRPr>
          </a:p>
          <a:p>
            <a:endParaRPr lang="en-SG" i="1"/>
          </a:p>
        </p:txBody>
      </p:sp>
      <p:sp>
        <p:nvSpPr>
          <p:cNvPr id="5" name="Rectangle: Rounded Corners 4">
            <a:extLst>
              <a:ext uri="{FF2B5EF4-FFF2-40B4-BE49-F238E27FC236}">
                <a16:creationId xmlns:a16="http://schemas.microsoft.com/office/drawing/2014/main" id="{D773546B-89BB-47DF-B626-0BE00E8CC655}"/>
              </a:ext>
            </a:extLst>
          </p:cNvPr>
          <p:cNvSpPr/>
          <p:nvPr/>
        </p:nvSpPr>
        <p:spPr>
          <a:xfrm>
            <a:off x="9906671" y="6924095"/>
            <a:ext cx="8811487" cy="1241083"/>
          </a:xfrm>
          <a:prstGeom prst="roundRect">
            <a:avLst/>
          </a:prstGeom>
          <a:noFill/>
          <a:ln w="476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8" name="Rectangle: Rounded Corners 7">
            <a:extLst>
              <a:ext uri="{FF2B5EF4-FFF2-40B4-BE49-F238E27FC236}">
                <a16:creationId xmlns:a16="http://schemas.microsoft.com/office/drawing/2014/main" id="{541491EA-4E88-4105-AE13-D9D1A6D3EB9B}"/>
              </a:ext>
            </a:extLst>
          </p:cNvPr>
          <p:cNvSpPr/>
          <p:nvPr/>
        </p:nvSpPr>
        <p:spPr>
          <a:xfrm>
            <a:off x="9906671" y="4585396"/>
            <a:ext cx="10678388" cy="1055168"/>
          </a:xfrm>
          <a:prstGeom prst="roundRect">
            <a:avLst/>
          </a:prstGeom>
          <a:noFill/>
          <a:ln w="476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931940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288FE6C-7389-445C-BA4E-0190A98FA69A}"/>
              </a:ext>
            </a:extLst>
          </p:cNvPr>
          <p:cNvCxnSpPr/>
          <p:nvPr/>
        </p:nvCxnSpPr>
        <p:spPr>
          <a:xfrm rot="5400000">
            <a:off x="12088966" y="8355522"/>
            <a:ext cx="0" cy="1313401"/>
          </a:xfrm>
          <a:prstGeom prst="line">
            <a:avLst/>
          </a:prstGeom>
          <a:ln w="38100" cmpd="sng">
            <a:solidFill>
              <a:schemeClr val="accent3"/>
            </a:solidFill>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3FE034F1-BF9B-4FEF-B531-964BBC8070AE}"/>
              </a:ext>
            </a:extLst>
          </p:cNvPr>
          <p:cNvSpPr txBox="1"/>
          <p:nvPr/>
        </p:nvSpPr>
        <p:spPr>
          <a:xfrm>
            <a:off x="8657044" y="673624"/>
            <a:ext cx="7057318" cy="757130"/>
          </a:xfrm>
          <a:prstGeom prst="rect">
            <a:avLst/>
          </a:prstGeom>
          <a:noFill/>
        </p:spPr>
        <p:txBody>
          <a:bodyPr wrap="none" rtlCol="0">
            <a:spAutoFit/>
          </a:bodyPr>
          <a:lstStyle/>
          <a:p>
            <a:pPr algn="ctr">
              <a:lnSpc>
                <a:spcPct val="90000"/>
              </a:lnSpc>
            </a:pPr>
            <a:r>
              <a:rPr lang="en-US" sz="4800">
                <a:solidFill>
                  <a:srgbClr val="072F54"/>
                </a:solidFill>
                <a:latin typeface="Lato Light"/>
                <a:cs typeface="Lato Light"/>
              </a:rPr>
              <a:t>Exploratory Data Analysis</a:t>
            </a:r>
          </a:p>
        </p:txBody>
      </p:sp>
      <p:grpSp>
        <p:nvGrpSpPr>
          <p:cNvPr id="10" name="Group 9">
            <a:extLst>
              <a:ext uri="{FF2B5EF4-FFF2-40B4-BE49-F238E27FC236}">
                <a16:creationId xmlns:a16="http://schemas.microsoft.com/office/drawing/2014/main" id="{995A4D49-38BD-45DB-AD8A-0C0E21C664EC}"/>
              </a:ext>
            </a:extLst>
          </p:cNvPr>
          <p:cNvGrpSpPr/>
          <p:nvPr/>
        </p:nvGrpSpPr>
        <p:grpSpPr>
          <a:xfrm>
            <a:off x="5435205" y="2637852"/>
            <a:ext cx="12285183" cy="4270767"/>
            <a:chOff x="4313816" y="4404134"/>
            <a:chExt cx="12285183" cy="4270767"/>
          </a:xfrm>
        </p:grpSpPr>
        <p:pic>
          <p:nvPicPr>
            <p:cNvPr id="1026" name="Picture 2">
              <a:extLst>
                <a:ext uri="{FF2B5EF4-FFF2-40B4-BE49-F238E27FC236}">
                  <a16:creationId xmlns:a16="http://schemas.microsoft.com/office/drawing/2014/main" id="{03026460-433A-4842-999C-9ECA20393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29278" y="4404135"/>
              <a:ext cx="5969721" cy="4270766"/>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0CE42D9-9708-4C75-A150-3489BC6946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3816" y="4404134"/>
              <a:ext cx="5969721" cy="4270767"/>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2B510AE8-595D-420A-9BF6-424045E488E5}"/>
              </a:ext>
            </a:extLst>
          </p:cNvPr>
          <p:cNvSpPr/>
          <p:nvPr/>
        </p:nvSpPr>
        <p:spPr>
          <a:xfrm>
            <a:off x="1463827" y="3675733"/>
            <a:ext cx="20573681" cy="1089448"/>
          </a:xfrm>
          <a:prstGeom prst="rect">
            <a:avLst/>
          </a:prstGeom>
          <a:noFill/>
          <a:ln>
            <a:noFill/>
            <a:prstDash val="dash"/>
          </a:ln>
        </p:spPr>
        <p:style>
          <a:lnRef idx="1">
            <a:schemeClr val="accent1"/>
          </a:lnRef>
          <a:fillRef idx="3">
            <a:schemeClr val="accent1"/>
          </a:fillRef>
          <a:effectRef idx="2">
            <a:schemeClr val="accent1"/>
          </a:effectRef>
          <a:fontRef idx="minor">
            <a:schemeClr val="lt1"/>
          </a:fontRef>
        </p:style>
        <p:txBody>
          <a:bodyPr rtlCol="0" anchor="ctr"/>
          <a:lstStyle/>
          <a:p>
            <a:pPr marL="571500" indent="-571500">
              <a:buFont typeface="Arial" panose="020B0604020202020204" pitchFamily="34" charset="0"/>
              <a:buChar char="•"/>
            </a:pPr>
            <a:r>
              <a:rPr lang="en-AU">
                <a:solidFill>
                  <a:schemeClr val="tx1">
                    <a:lumMod val="50000"/>
                  </a:schemeClr>
                </a:solidFill>
              </a:rPr>
              <a:t>Monthly bookings range from 20k to 140k</a:t>
            </a:r>
          </a:p>
          <a:p>
            <a:pPr marL="571500" indent="-571500">
              <a:buFont typeface="Arial" panose="020B0604020202020204" pitchFamily="34" charset="0"/>
              <a:buChar char="•"/>
            </a:pPr>
            <a:r>
              <a:rPr lang="en-AU">
                <a:solidFill>
                  <a:schemeClr val="tx1">
                    <a:lumMod val="50000"/>
                  </a:schemeClr>
                </a:solidFill>
              </a:rPr>
              <a:t>Expedia’s peak period is in second half of the year, especially in the months of </a:t>
            </a:r>
            <a:r>
              <a:rPr lang="en-AU" b="1">
                <a:solidFill>
                  <a:schemeClr val="tx1">
                    <a:lumMod val="50000"/>
                  </a:schemeClr>
                </a:solidFill>
              </a:rPr>
              <a:t>August</a:t>
            </a:r>
            <a:r>
              <a:rPr lang="en-AU">
                <a:solidFill>
                  <a:schemeClr val="tx1">
                    <a:lumMod val="50000"/>
                  </a:schemeClr>
                </a:solidFill>
              </a:rPr>
              <a:t>, </a:t>
            </a:r>
            <a:r>
              <a:rPr lang="en-AU" b="1">
                <a:solidFill>
                  <a:schemeClr val="tx1">
                    <a:lumMod val="50000"/>
                  </a:schemeClr>
                </a:solidFill>
              </a:rPr>
              <a:t>October</a:t>
            </a:r>
            <a:r>
              <a:rPr lang="en-AU">
                <a:solidFill>
                  <a:schemeClr val="tx1">
                    <a:lumMod val="50000"/>
                  </a:schemeClr>
                </a:solidFill>
              </a:rPr>
              <a:t> and </a:t>
            </a:r>
            <a:r>
              <a:rPr lang="en-AU" b="1">
                <a:solidFill>
                  <a:schemeClr val="tx1">
                    <a:lumMod val="50000"/>
                  </a:schemeClr>
                </a:solidFill>
              </a:rPr>
              <a:t>December</a:t>
            </a:r>
            <a:endParaRPr lang="en-SG" b="1">
              <a:solidFill>
                <a:schemeClr val="tx1">
                  <a:lumMod val="50000"/>
                </a:schemeClr>
              </a:solidFill>
            </a:endParaRPr>
          </a:p>
        </p:txBody>
      </p:sp>
      <p:sp>
        <p:nvSpPr>
          <p:cNvPr id="33" name="Rectangle 32">
            <a:extLst>
              <a:ext uri="{FF2B5EF4-FFF2-40B4-BE49-F238E27FC236}">
                <a16:creationId xmlns:a16="http://schemas.microsoft.com/office/drawing/2014/main" id="{3B551ACA-1016-4D56-841A-D63F52C61638}"/>
              </a:ext>
            </a:extLst>
          </p:cNvPr>
          <p:cNvSpPr/>
          <p:nvPr/>
        </p:nvSpPr>
        <p:spPr>
          <a:xfrm>
            <a:off x="1463827" y="1622351"/>
            <a:ext cx="20573681" cy="1089448"/>
          </a:xfrm>
          <a:prstGeom prst="rect">
            <a:avLst/>
          </a:prstGeom>
          <a:noFill/>
          <a:ln>
            <a:noFill/>
            <a:prstDash val="dash"/>
          </a:ln>
        </p:spPr>
        <p:style>
          <a:lnRef idx="1">
            <a:schemeClr val="accent1"/>
          </a:lnRef>
          <a:fillRef idx="3">
            <a:schemeClr val="accent1"/>
          </a:fillRef>
          <a:effectRef idx="2">
            <a:schemeClr val="accent1"/>
          </a:effectRef>
          <a:fontRef idx="minor">
            <a:schemeClr val="lt1"/>
          </a:fontRef>
        </p:style>
        <p:txBody>
          <a:bodyPr rtlCol="0" anchor="ctr"/>
          <a:lstStyle/>
          <a:p>
            <a:pPr marL="571500" indent="-571500">
              <a:buFont typeface="Arial" panose="020B0604020202020204" pitchFamily="34" charset="0"/>
              <a:buChar char="•"/>
            </a:pPr>
            <a:r>
              <a:rPr lang="en-SG">
                <a:solidFill>
                  <a:schemeClr val="tx1">
                    <a:lumMod val="50000"/>
                  </a:schemeClr>
                </a:solidFill>
              </a:rPr>
              <a:t>Most of the customers are from Continent 3 and searching for travel destinations in Continent 2 .</a:t>
            </a:r>
          </a:p>
        </p:txBody>
      </p:sp>
      <p:pic>
        <p:nvPicPr>
          <p:cNvPr id="16" name="Picture 15">
            <a:extLst>
              <a:ext uri="{FF2B5EF4-FFF2-40B4-BE49-F238E27FC236}">
                <a16:creationId xmlns:a16="http://schemas.microsoft.com/office/drawing/2014/main" id="{574F7FD1-4046-4C7E-8F75-2B8E551246B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115706" y="6728630"/>
            <a:ext cx="15826739" cy="6313746"/>
          </a:xfrm>
          <a:prstGeom prst="rect">
            <a:avLst/>
          </a:prstGeom>
        </p:spPr>
      </p:pic>
      <p:sp>
        <p:nvSpPr>
          <p:cNvPr id="67" name="Rectangle 66">
            <a:extLst>
              <a:ext uri="{FF2B5EF4-FFF2-40B4-BE49-F238E27FC236}">
                <a16:creationId xmlns:a16="http://schemas.microsoft.com/office/drawing/2014/main" id="{128D4EE5-44A6-4ADF-9AD3-573839E4704D}"/>
              </a:ext>
            </a:extLst>
          </p:cNvPr>
          <p:cNvSpPr/>
          <p:nvPr/>
        </p:nvSpPr>
        <p:spPr>
          <a:xfrm>
            <a:off x="1492130" y="5723524"/>
            <a:ext cx="20573681" cy="1089448"/>
          </a:xfrm>
          <a:prstGeom prst="rect">
            <a:avLst/>
          </a:prstGeom>
          <a:noFill/>
          <a:ln>
            <a:noFill/>
            <a:prstDash val="dash"/>
          </a:ln>
        </p:spPr>
        <p:style>
          <a:lnRef idx="1">
            <a:schemeClr val="accent1"/>
          </a:lnRef>
          <a:fillRef idx="3">
            <a:schemeClr val="accent1"/>
          </a:fillRef>
          <a:effectRef idx="2">
            <a:schemeClr val="accent1"/>
          </a:effectRef>
          <a:fontRef idx="minor">
            <a:schemeClr val="lt1"/>
          </a:fontRef>
        </p:style>
        <p:txBody>
          <a:bodyPr rtlCol="0" anchor="ctr"/>
          <a:lstStyle/>
          <a:p>
            <a:pPr marL="571500" indent="-571500">
              <a:buFont typeface="Arial" panose="020B0604020202020204" pitchFamily="34" charset="0"/>
              <a:buChar char="•"/>
            </a:pPr>
            <a:r>
              <a:rPr lang="en-AU">
                <a:solidFill>
                  <a:schemeClr val="tx1">
                    <a:lumMod val="50000"/>
                  </a:schemeClr>
                </a:solidFill>
              </a:rPr>
              <a:t>T</a:t>
            </a:r>
            <a:r>
              <a:rPr lang="en-SG" err="1">
                <a:solidFill>
                  <a:schemeClr val="tx1">
                    <a:lumMod val="50000"/>
                  </a:schemeClr>
                </a:solidFill>
              </a:rPr>
              <a:t>ravellers</a:t>
            </a:r>
            <a:r>
              <a:rPr lang="en-SG">
                <a:solidFill>
                  <a:schemeClr val="tx1">
                    <a:lumMod val="50000"/>
                  </a:schemeClr>
                </a:solidFill>
              </a:rPr>
              <a:t> tend to stay in Continent 4 for longer durations per visit, compared to other continents</a:t>
            </a:r>
          </a:p>
        </p:txBody>
      </p:sp>
      <p:pic>
        <p:nvPicPr>
          <p:cNvPr id="6" name="Picture 5">
            <a:extLst>
              <a:ext uri="{FF2B5EF4-FFF2-40B4-BE49-F238E27FC236}">
                <a16:creationId xmlns:a16="http://schemas.microsoft.com/office/drawing/2014/main" id="{F7469A6E-5959-44A7-A2A0-C7A7CE4CFFA5}"/>
              </a:ext>
            </a:extLst>
          </p:cNvPr>
          <p:cNvPicPr>
            <a:picLocks noChangeAspect="1"/>
          </p:cNvPicPr>
          <p:nvPr/>
        </p:nvPicPr>
        <p:blipFill>
          <a:blip r:embed="rId6"/>
          <a:stretch>
            <a:fillRect/>
          </a:stretch>
        </p:blipFill>
        <p:spPr>
          <a:xfrm>
            <a:off x="8044214" y="4889206"/>
            <a:ext cx="5969721" cy="1550681"/>
          </a:xfrm>
          <a:prstGeom prst="rect">
            <a:avLst/>
          </a:prstGeom>
          <a:ln>
            <a:solidFill>
              <a:schemeClr val="tx1"/>
            </a:solidFill>
          </a:ln>
        </p:spPr>
      </p:pic>
      <p:pic>
        <p:nvPicPr>
          <p:cNvPr id="8" name="Picture 7">
            <a:extLst>
              <a:ext uri="{FF2B5EF4-FFF2-40B4-BE49-F238E27FC236}">
                <a16:creationId xmlns:a16="http://schemas.microsoft.com/office/drawing/2014/main" id="{91416D4D-55A2-4F00-9957-D87B159C587C}"/>
              </a:ext>
            </a:extLst>
          </p:cNvPr>
          <p:cNvPicPr>
            <a:picLocks noChangeAspect="1"/>
          </p:cNvPicPr>
          <p:nvPr/>
        </p:nvPicPr>
        <p:blipFill rotWithShape="1">
          <a:blip r:embed="rId7"/>
          <a:srcRect l="1319" t="2494"/>
          <a:stretch/>
        </p:blipFill>
        <p:spPr>
          <a:xfrm>
            <a:off x="8044214" y="6667823"/>
            <a:ext cx="7772400" cy="6313747"/>
          </a:xfrm>
          <a:prstGeom prst="rect">
            <a:avLst/>
          </a:prstGeom>
          <a:ln>
            <a:solidFill>
              <a:schemeClr val="tx1"/>
            </a:solidFill>
          </a:ln>
        </p:spPr>
      </p:pic>
    </p:spTree>
    <p:extLst>
      <p:ext uri="{BB962C8B-B14F-4D97-AF65-F5344CB8AC3E}">
        <p14:creationId xmlns:p14="http://schemas.microsoft.com/office/powerpoint/2010/main" val="1175632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16"/>
                                        </p:tgtEl>
                                      </p:cBhvr>
                                    </p:animEffect>
                                    <p:set>
                                      <p:cBhvr>
                                        <p:cTn id="27" dur="1" fill="hold">
                                          <p:stCondLst>
                                            <p:cond delay="499"/>
                                          </p:stCondLst>
                                        </p:cTn>
                                        <p:tgtEl>
                                          <p:spTgt spid="16"/>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6"/>
                                        </p:tgtEl>
                                      </p:cBhvr>
                                    </p:animEffect>
                                    <p:set>
                                      <p:cBhvr>
                                        <p:cTn id="30" dur="1" fill="hold">
                                          <p:stCondLst>
                                            <p:cond delay="499"/>
                                          </p:stCondLst>
                                        </p:cTn>
                                        <p:tgtEl>
                                          <p:spTgt spid="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67"/>
                                        </p:tgtEl>
                                        <p:attrNameLst>
                                          <p:attrName>style.visibility</p:attrName>
                                        </p:attrNameLst>
                                      </p:cBhvr>
                                      <p:to>
                                        <p:strVal val="visible"/>
                                      </p:to>
                                    </p:set>
                                    <p:anim calcmode="lin" valueType="num">
                                      <p:cBhvr additive="base">
                                        <p:cTn id="35" dur="1000" fill="hold"/>
                                        <p:tgtEl>
                                          <p:spTgt spid="67"/>
                                        </p:tgtEl>
                                        <p:attrNameLst>
                                          <p:attrName>ppt_x</p:attrName>
                                        </p:attrNameLst>
                                      </p:cBhvr>
                                      <p:tavLst>
                                        <p:tav tm="0">
                                          <p:val>
                                            <p:strVal val="#ppt_x"/>
                                          </p:val>
                                        </p:tav>
                                        <p:tav tm="100000">
                                          <p:val>
                                            <p:strVal val="#ppt_x"/>
                                          </p:val>
                                        </p:tav>
                                      </p:tavLst>
                                    </p:anim>
                                    <p:anim calcmode="lin" valueType="num">
                                      <p:cBhvr additive="base">
                                        <p:cTn id="36" dur="1000" fill="hold"/>
                                        <p:tgtEl>
                                          <p:spTgt spid="67"/>
                                        </p:tgtEl>
                                        <p:attrNameLst>
                                          <p:attrName>ppt_y</p:attrName>
                                        </p:attrNameLst>
                                      </p:cBhvr>
                                      <p:tavLst>
                                        <p:tav tm="0">
                                          <p:val>
                                            <p:strVal val="1+#ppt_h/2"/>
                                          </p:val>
                                        </p:tav>
                                        <p:tav tm="100000">
                                          <p:val>
                                            <p:strVal val="#ppt_y"/>
                                          </p:val>
                                        </p:tav>
                                      </p:tavLst>
                                    </p:anim>
                                  </p:childTnLst>
                                </p:cTn>
                              </p:par>
                              <p:par>
                                <p:cTn id="37" presetID="1" presetClass="entr" presetSubtype="0" fill="hold" nodeType="withEffect">
                                  <p:stCondLst>
                                    <p:cond delay="0"/>
                                  </p:stCondLst>
                                  <p:childTnLst>
                                    <p:set>
                                      <p:cBhvr>
                                        <p:cTn id="38" dur="1" fill="hold">
                                          <p:stCondLst>
                                            <p:cond delay="9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288FE6C-7389-445C-BA4E-0190A98FA69A}"/>
              </a:ext>
            </a:extLst>
          </p:cNvPr>
          <p:cNvCxnSpPr/>
          <p:nvPr/>
        </p:nvCxnSpPr>
        <p:spPr>
          <a:xfrm rot="5400000">
            <a:off x="12236450" y="1335289"/>
            <a:ext cx="0" cy="1313401"/>
          </a:xfrm>
          <a:prstGeom prst="line">
            <a:avLst/>
          </a:prstGeom>
          <a:ln w="38100" cmpd="sng">
            <a:solidFill>
              <a:schemeClr val="accent3"/>
            </a:solidFill>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3FE034F1-BF9B-4FEF-B531-964BBC8070AE}"/>
              </a:ext>
            </a:extLst>
          </p:cNvPr>
          <p:cNvSpPr txBox="1"/>
          <p:nvPr/>
        </p:nvSpPr>
        <p:spPr>
          <a:xfrm>
            <a:off x="8668639" y="673624"/>
            <a:ext cx="7503272" cy="757130"/>
          </a:xfrm>
          <a:prstGeom prst="rect">
            <a:avLst/>
          </a:prstGeom>
          <a:noFill/>
        </p:spPr>
        <p:txBody>
          <a:bodyPr wrap="none" rtlCol="0">
            <a:spAutoFit/>
          </a:bodyPr>
          <a:lstStyle/>
          <a:p>
            <a:pPr algn="ctr">
              <a:lnSpc>
                <a:spcPct val="90000"/>
              </a:lnSpc>
            </a:pPr>
            <a:r>
              <a:rPr lang="en-US" sz="4800">
                <a:solidFill>
                  <a:srgbClr val="072F54"/>
                </a:solidFill>
                <a:latin typeface="Lato Light"/>
                <a:cs typeface="Lato Light"/>
              </a:rPr>
              <a:t>Analytical Techniques Used</a:t>
            </a:r>
          </a:p>
        </p:txBody>
      </p:sp>
      <p:pic>
        <p:nvPicPr>
          <p:cNvPr id="5" name="Picture 4">
            <a:extLst>
              <a:ext uri="{FF2B5EF4-FFF2-40B4-BE49-F238E27FC236}">
                <a16:creationId xmlns:a16="http://schemas.microsoft.com/office/drawing/2014/main" id="{53D834B1-A9D5-4133-9473-50A6ACE2CAA2}"/>
              </a:ext>
            </a:extLst>
          </p:cNvPr>
          <p:cNvPicPr>
            <a:picLocks noChangeAspect="1"/>
          </p:cNvPicPr>
          <p:nvPr/>
        </p:nvPicPr>
        <p:blipFill>
          <a:blip r:embed="rId2"/>
          <a:stretch>
            <a:fillRect/>
          </a:stretch>
        </p:blipFill>
        <p:spPr>
          <a:xfrm>
            <a:off x="6092974" y="4209430"/>
            <a:ext cx="11814026" cy="6994293"/>
          </a:xfrm>
          <a:prstGeom prst="rect">
            <a:avLst/>
          </a:prstGeom>
        </p:spPr>
      </p:pic>
      <p:sp>
        <p:nvSpPr>
          <p:cNvPr id="7" name="Rectangle: Rounded Corners 6">
            <a:extLst>
              <a:ext uri="{FF2B5EF4-FFF2-40B4-BE49-F238E27FC236}">
                <a16:creationId xmlns:a16="http://schemas.microsoft.com/office/drawing/2014/main" id="{8884D498-0F9E-4D5B-8F94-D832E05C91F1}"/>
              </a:ext>
            </a:extLst>
          </p:cNvPr>
          <p:cNvSpPr/>
          <p:nvPr/>
        </p:nvSpPr>
        <p:spPr>
          <a:xfrm>
            <a:off x="6092974" y="11308512"/>
            <a:ext cx="7972425" cy="830997"/>
          </a:xfrm>
          <a:prstGeom prst="round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b="1" i="1"/>
              <a:t>Customer Lifecycle</a:t>
            </a:r>
            <a:endParaRPr lang="en-SG" b="1" i="1"/>
          </a:p>
        </p:txBody>
      </p:sp>
      <p:sp>
        <p:nvSpPr>
          <p:cNvPr id="8" name="TextBox 7">
            <a:extLst>
              <a:ext uri="{FF2B5EF4-FFF2-40B4-BE49-F238E27FC236}">
                <a16:creationId xmlns:a16="http://schemas.microsoft.com/office/drawing/2014/main" id="{F51DCCE2-3D63-4576-9ADC-282DD9CDF2DA}"/>
              </a:ext>
            </a:extLst>
          </p:cNvPr>
          <p:cNvSpPr txBox="1"/>
          <p:nvPr/>
        </p:nvSpPr>
        <p:spPr>
          <a:xfrm>
            <a:off x="17957911" y="8097116"/>
            <a:ext cx="3538147" cy="3046988"/>
          </a:xfrm>
          <a:prstGeom prst="rect">
            <a:avLst/>
          </a:prstGeom>
          <a:noFill/>
        </p:spPr>
        <p:txBody>
          <a:bodyPr wrap="square" rtlCol="0">
            <a:spAutoFit/>
          </a:bodyPr>
          <a:lstStyle/>
          <a:p>
            <a:r>
              <a:rPr lang="en-US" sz="2400" i="1"/>
              <a:t>Adapted from Mastering Data Mining - The Art and Science of Customer Relationship Management by Michael J.A. Beery &amp; Gordon S. </a:t>
            </a:r>
            <a:r>
              <a:rPr lang="en-US" sz="2400" i="1" err="1"/>
              <a:t>Linoff</a:t>
            </a:r>
            <a:endParaRPr lang="en-US" sz="2400" i="1"/>
          </a:p>
          <a:p>
            <a:endParaRPr lang="en-SG" sz="2400" i="1"/>
          </a:p>
        </p:txBody>
      </p:sp>
      <p:sp>
        <p:nvSpPr>
          <p:cNvPr id="10" name="Arrow: Right 9">
            <a:extLst>
              <a:ext uri="{FF2B5EF4-FFF2-40B4-BE49-F238E27FC236}">
                <a16:creationId xmlns:a16="http://schemas.microsoft.com/office/drawing/2014/main" id="{C03D79C1-6C6A-44FA-A735-4722D3729D81}"/>
              </a:ext>
            </a:extLst>
          </p:cNvPr>
          <p:cNvSpPr/>
          <p:nvPr/>
        </p:nvSpPr>
        <p:spPr>
          <a:xfrm>
            <a:off x="5890589" y="4133237"/>
            <a:ext cx="3767762" cy="1102908"/>
          </a:xfrm>
          <a:prstGeom prst="rightArrow">
            <a:avLst/>
          </a:prstGeom>
          <a:solidFill>
            <a:schemeClr val="bg1">
              <a:lumMod val="9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b="1" i="1">
                <a:solidFill>
                  <a:srgbClr val="072F54"/>
                </a:solidFill>
              </a:rPr>
              <a:t>Acquisition</a:t>
            </a:r>
            <a:endParaRPr lang="en-SG" b="1" i="1">
              <a:solidFill>
                <a:srgbClr val="072F54"/>
              </a:solidFill>
            </a:endParaRPr>
          </a:p>
        </p:txBody>
      </p:sp>
      <p:sp>
        <p:nvSpPr>
          <p:cNvPr id="11" name="Arrow: Right 10">
            <a:extLst>
              <a:ext uri="{FF2B5EF4-FFF2-40B4-BE49-F238E27FC236}">
                <a16:creationId xmlns:a16="http://schemas.microsoft.com/office/drawing/2014/main" id="{9B3C67BE-9A86-4EC8-BC48-F6EC877D80B8}"/>
              </a:ext>
            </a:extLst>
          </p:cNvPr>
          <p:cNvSpPr/>
          <p:nvPr/>
        </p:nvSpPr>
        <p:spPr>
          <a:xfrm>
            <a:off x="9829283" y="4190387"/>
            <a:ext cx="5436101" cy="1102908"/>
          </a:xfrm>
          <a:prstGeom prst="rightArrow">
            <a:avLst/>
          </a:prstGeom>
          <a:solidFill>
            <a:schemeClr val="bg1">
              <a:lumMod val="9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b="1" i="1">
                <a:solidFill>
                  <a:srgbClr val="072F54"/>
                </a:solidFill>
              </a:rPr>
              <a:t>Development</a:t>
            </a:r>
            <a:endParaRPr lang="en-SG" b="1" i="1">
              <a:solidFill>
                <a:srgbClr val="072F54"/>
              </a:solidFill>
            </a:endParaRPr>
          </a:p>
        </p:txBody>
      </p:sp>
      <p:sp>
        <p:nvSpPr>
          <p:cNvPr id="12" name="Arrow: Right 11">
            <a:extLst>
              <a:ext uri="{FF2B5EF4-FFF2-40B4-BE49-F238E27FC236}">
                <a16:creationId xmlns:a16="http://schemas.microsoft.com/office/drawing/2014/main" id="{92C08EA5-193C-43D9-B5EF-EC3381CD97C9}"/>
              </a:ext>
            </a:extLst>
          </p:cNvPr>
          <p:cNvSpPr/>
          <p:nvPr/>
        </p:nvSpPr>
        <p:spPr>
          <a:xfrm>
            <a:off x="15236809" y="4180862"/>
            <a:ext cx="3047867" cy="1102908"/>
          </a:xfrm>
          <a:prstGeom prst="rightArrow">
            <a:avLst>
              <a:gd name="adj1" fmla="val 50000"/>
              <a:gd name="adj2" fmla="val 123408"/>
            </a:avLst>
          </a:prstGeom>
          <a:solidFill>
            <a:schemeClr val="bg1">
              <a:lumMod val="9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b="1" i="1">
                <a:solidFill>
                  <a:srgbClr val="072F54"/>
                </a:solidFill>
              </a:rPr>
              <a:t>Retention</a:t>
            </a:r>
            <a:endParaRPr lang="en-SG" b="1" i="1">
              <a:solidFill>
                <a:srgbClr val="072F54"/>
              </a:solidFill>
            </a:endParaRPr>
          </a:p>
        </p:txBody>
      </p:sp>
      <p:sp>
        <p:nvSpPr>
          <p:cNvPr id="14" name="TextBox 13">
            <a:extLst>
              <a:ext uri="{FF2B5EF4-FFF2-40B4-BE49-F238E27FC236}">
                <a16:creationId xmlns:a16="http://schemas.microsoft.com/office/drawing/2014/main" id="{FD7C35B0-4FD4-4E25-8C64-597670792BB2}"/>
              </a:ext>
            </a:extLst>
          </p:cNvPr>
          <p:cNvSpPr txBox="1"/>
          <p:nvPr/>
        </p:nvSpPr>
        <p:spPr>
          <a:xfrm>
            <a:off x="2753096" y="2405810"/>
            <a:ext cx="7076187" cy="1200329"/>
          </a:xfrm>
          <a:prstGeom prst="borderCallout2">
            <a:avLst>
              <a:gd name="adj1" fmla="val 102071"/>
              <a:gd name="adj2" fmla="val 65566"/>
              <a:gd name="adj3" fmla="val 147461"/>
              <a:gd name="adj4" fmla="val 65013"/>
              <a:gd name="adj5" fmla="val 179792"/>
              <a:gd name="adj6" fmla="val 65299"/>
            </a:avLst>
          </a:prstGeom>
          <a:solidFill>
            <a:schemeClr val="accent4">
              <a:lumMod val="20000"/>
              <a:lumOff val="80000"/>
            </a:schemeClr>
          </a:solidFill>
          <a:ln w="31750">
            <a:solidFill>
              <a:srgbClr val="FFC000"/>
            </a:solidFill>
            <a:headEnd type="none"/>
            <a:tailEnd type="oval" w="lg" len="lg"/>
          </a:ln>
        </p:spPr>
        <p:txBody>
          <a:bodyPr wrap="square" rtlCol="0">
            <a:spAutoFit/>
          </a:bodyPr>
          <a:lstStyle/>
          <a:p>
            <a:pPr marL="571500" indent="-571500">
              <a:buFont typeface="Arial" panose="020B0604020202020204" pitchFamily="34" charset="0"/>
              <a:buChar char="•"/>
            </a:pPr>
            <a:r>
              <a:rPr lang="en-AU" b="1">
                <a:solidFill>
                  <a:srgbClr val="0E0503"/>
                </a:solidFill>
              </a:rPr>
              <a:t>Hotel Bookings Prediction</a:t>
            </a:r>
          </a:p>
          <a:p>
            <a:pPr marL="571500" indent="-571500">
              <a:buFont typeface="Arial" panose="020B0604020202020204" pitchFamily="34" charset="0"/>
              <a:buChar char="•"/>
            </a:pPr>
            <a:r>
              <a:rPr lang="en-AU" b="1">
                <a:solidFill>
                  <a:srgbClr val="0E0503"/>
                </a:solidFill>
              </a:rPr>
              <a:t>Market Segmentation</a:t>
            </a:r>
            <a:endParaRPr lang="en-SG" b="1">
              <a:solidFill>
                <a:srgbClr val="0E0503"/>
              </a:solidFill>
            </a:endParaRPr>
          </a:p>
        </p:txBody>
      </p:sp>
      <p:sp>
        <p:nvSpPr>
          <p:cNvPr id="17" name="TextBox 16">
            <a:extLst>
              <a:ext uri="{FF2B5EF4-FFF2-40B4-BE49-F238E27FC236}">
                <a16:creationId xmlns:a16="http://schemas.microsoft.com/office/drawing/2014/main" id="{FBFE1837-C066-4154-9FD2-337C88A38244}"/>
              </a:ext>
            </a:extLst>
          </p:cNvPr>
          <p:cNvSpPr txBox="1"/>
          <p:nvPr/>
        </p:nvSpPr>
        <p:spPr>
          <a:xfrm>
            <a:off x="11999987" y="2394653"/>
            <a:ext cx="8056961" cy="1200329"/>
          </a:xfrm>
          <a:prstGeom prst="borderCallout2">
            <a:avLst>
              <a:gd name="adj1" fmla="val 100403"/>
              <a:gd name="adj2" fmla="val 49708"/>
              <a:gd name="adj3" fmla="val 134324"/>
              <a:gd name="adj4" fmla="val 49401"/>
              <a:gd name="adj5" fmla="val 194796"/>
              <a:gd name="adj6" fmla="val 25946"/>
            </a:avLst>
          </a:prstGeom>
          <a:solidFill>
            <a:schemeClr val="accent4">
              <a:lumMod val="20000"/>
              <a:lumOff val="80000"/>
            </a:schemeClr>
          </a:solidFill>
          <a:ln w="31750">
            <a:solidFill>
              <a:srgbClr val="FFC000"/>
            </a:solidFill>
            <a:headEnd type="none"/>
            <a:tailEnd type="oval" w="lg" len="lg"/>
          </a:ln>
        </p:spPr>
        <p:txBody>
          <a:bodyPr wrap="square" rtlCol="0">
            <a:spAutoFit/>
          </a:bodyPr>
          <a:lstStyle/>
          <a:p>
            <a:pPr marL="571500" indent="-571500">
              <a:buFont typeface="Arial" panose="020B0604020202020204" pitchFamily="34" charset="0"/>
              <a:buChar char="•"/>
            </a:pPr>
            <a:r>
              <a:rPr lang="en-AU" b="1">
                <a:solidFill>
                  <a:srgbClr val="0E0503"/>
                </a:solidFill>
              </a:rPr>
              <a:t>Market Basket Analysis</a:t>
            </a:r>
          </a:p>
          <a:p>
            <a:pPr marL="571500" indent="-571500">
              <a:buFont typeface="Arial" panose="020B0604020202020204" pitchFamily="34" charset="0"/>
              <a:buChar char="•"/>
            </a:pPr>
            <a:r>
              <a:rPr lang="en-AU" b="1">
                <a:solidFill>
                  <a:srgbClr val="0E0503"/>
                </a:solidFill>
              </a:rPr>
              <a:t>Hotel Recommendation System</a:t>
            </a:r>
          </a:p>
        </p:txBody>
      </p:sp>
    </p:spTree>
    <p:extLst>
      <p:ext uri="{BB962C8B-B14F-4D97-AF65-F5344CB8AC3E}">
        <p14:creationId xmlns:p14="http://schemas.microsoft.com/office/powerpoint/2010/main" val="344491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288FE6C-7389-445C-BA4E-0190A98FA69A}"/>
              </a:ext>
            </a:extLst>
          </p:cNvPr>
          <p:cNvCxnSpPr/>
          <p:nvPr/>
        </p:nvCxnSpPr>
        <p:spPr>
          <a:xfrm rot="5400000">
            <a:off x="12236450" y="1335289"/>
            <a:ext cx="0" cy="1313401"/>
          </a:xfrm>
          <a:prstGeom prst="line">
            <a:avLst/>
          </a:prstGeom>
          <a:ln w="38100" cmpd="sng">
            <a:solidFill>
              <a:schemeClr val="accent3"/>
            </a:solidFill>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3FE034F1-BF9B-4FEF-B531-964BBC8070AE}"/>
              </a:ext>
            </a:extLst>
          </p:cNvPr>
          <p:cNvSpPr txBox="1"/>
          <p:nvPr/>
        </p:nvSpPr>
        <p:spPr>
          <a:xfrm>
            <a:off x="8570828" y="673624"/>
            <a:ext cx="7229736" cy="757130"/>
          </a:xfrm>
          <a:prstGeom prst="rect">
            <a:avLst/>
          </a:prstGeom>
          <a:noFill/>
        </p:spPr>
        <p:txBody>
          <a:bodyPr wrap="none" rtlCol="0">
            <a:spAutoFit/>
          </a:bodyPr>
          <a:lstStyle/>
          <a:p>
            <a:pPr algn="ctr">
              <a:lnSpc>
                <a:spcPct val="90000"/>
              </a:lnSpc>
            </a:pPr>
            <a:r>
              <a:rPr lang="en-US" sz="4800">
                <a:solidFill>
                  <a:srgbClr val="072F54"/>
                </a:solidFill>
                <a:latin typeface="Lato Light"/>
                <a:cs typeface="Lato Light"/>
              </a:rPr>
              <a:t>Hotel Bookings Prediction</a:t>
            </a:r>
          </a:p>
        </p:txBody>
      </p:sp>
      <p:sp>
        <p:nvSpPr>
          <p:cNvPr id="2" name="TextBox 1">
            <a:extLst>
              <a:ext uri="{FF2B5EF4-FFF2-40B4-BE49-F238E27FC236}">
                <a16:creationId xmlns:a16="http://schemas.microsoft.com/office/drawing/2014/main" id="{28162CF7-A7F7-474A-A23A-A6F9AEE9F5F2}"/>
              </a:ext>
            </a:extLst>
          </p:cNvPr>
          <p:cNvSpPr txBox="1"/>
          <p:nvPr/>
        </p:nvSpPr>
        <p:spPr>
          <a:xfrm>
            <a:off x="1901109" y="778966"/>
            <a:ext cx="5958348" cy="646986"/>
          </a:xfrm>
          <a:prstGeom prst="roundRect">
            <a:avLst/>
          </a:prstGeom>
          <a:solidFill>
            <a:srgbClr val="FFC000"/>
          </a:solidFill>
        </p:spPr>
        <p:txBody>
          <a:bodyPr wrap="square" rtlCol="0">
            <a:spAutoFit/>
          </a:bodyPr>
          <a:lstStyle/>
          <a:p>
            <a:pPr algn="ctr"/>
            <a:r>
              <a:rPr lang="en-AU" sz="3200" b="1">
                <a:solidFill>
                  <a:srgbClr val="072F54"/>
                </a:solidFill>
              </a:rPr>
              <a:t>Customer Acquisition</a:t>
            </a:r>
            <a:endParaRPr lang="en-SG" sz="3200" b="1">
              <a:solidFill>
                <a:srgbClr val="072F54"/>
              </a:solidFill>
            </a:endParaRPr>
          </a:p>
        </p:txBody>
      </p:sp>
      <p:sp>
        <p:nvSpPr>
          <p:cNvPr id="23" name="TextBox 22">
            <a:extLst>
              <a:ext uri="{FF2B5EF4-FFF2-40B4-BE49-F238E27FC236}">
                <a16:creationId xmlns:a16="http://schemas.microsoft.com/office/drawing/2014/main" id="{7F29045A-C425-44E1-933B-03D3E10716E0}"/>
              </a:ext>
            </a:extLst>
          </p:cNvPr>
          <p:cNvSpPr txBox="1"/>
          <p:nvPr/>
        </p:nvSpPr>
        <p:spPr>
          <a:xfrm>
            <a:off x="577630" y="1993744"/>
            <a:ext cx="13283378" cy="92025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200" b="1">
                <a:solidFill>
                  <a:schemeClr val="accent6">
                    <a:lumMod val="10000"/>
                  </a:schemeClr>
                </a:solidFill>
              </a:rPr>
              <a:t>Purpose of the model:</a:t>
            </a:r>
          </a:p>
          <a:p>
            <a:r>
              <a:rPr lang="en-GB" sz="3200">
                <a:solidFill>
                  <a:schemeClr val="accent6">
                    <a:lumMod val="10000"/>
                  </a:schemeClr>
                </a:solidFill>
              </a:rPr>
              <a:t>Predicting whether customers book hotels or not</a:t>
            </a:r>
          </a:p>
          <a:p>
            <a:endParaRPr lang="en-GB" sz="3200" b="1">
              <a:solidFill>
                <a:schemeClr val="accent6">
                  <a:lumMod val="10000"/>
                </a:schemeClr>
              </a:solidFill>
            </a:endParaRPr>
          </a:p>
          <a:p>
            <a:r>
              <a:rPr lang="en-GB" sz="3200" b="1">
                <a:solidFill>
                  <a:schemeClr val="accent6">
                    <a:lumMod val="10000"/>
                  </a:schemeClr>
                </a:solidFill>
              </a:rPr>
              <a:t>Data Subset</a:t>
            </a:r>
          </a:p>
          <a:p>
            <a:pPr marL="571500" indent="-571500">
              <a:buFont typeface="Arial" panose="020B0604020202020204" pitchFamily="34" charset="0"/>
              <a:buChar char="•"/>
            </a:pPr>
            <a:r>
              <a:rPr lang="en-GB" sz="3200">
                <a:solidFill>
                  <a:schemeClr val="accent6">
                    <a:lumMod val="10000"/>
                  </a:schemeClr>
                </a:solidFill>
              </a:rPr>
              <a:t>Top 1,000 active customers</a:t>
            </a:r>
          </a:p>
          <a:p>
            <a:pPr marL="571500" indent="-571500">
              <a:buFont typeface="Arial" panose="020B0604020202020204" pitchFamily="34" charset="0"/>
              <a:buChar char="•"/>
            </a:pPr>
            <a:r>
              <a:rPr lang="en-GB" sz="3200">
                <a:solidFill>
                  <a:schemeClr val="accent6">
                    <a:lumMod val="10000"/>
                  </a:schemeClr>
                </a:solidFill>
              </a:rPr>
              <a:t>280,958 rows of record</a:t>
            </a:r>
          </a:p>
          <a:p>
            <a:pPr marL="571500" indent="-571500">
              <a:buFont typeface="Arial" panose="020B0604020202020204" pitchFamily="34" charset="0"/>
              <a:buChar char="•"/>
            </a:pPr>
            <a:r>
              <a:rPr lang="en-GB" sz="3200">
                <a:solidFill>
                  <a:schemeClr val="accent6">
                    <a:lumMod val="10000"/>
                  </a:schemeClr>
                </a:solidFill>
              </a:rPr>
              <a:t>12 columns of input Features</a:t>
            </a:r>
          </a:p>
          <a:p>
            <a:pPr marL="571500" indent="-571500">
              <a:buFont typeface="Arial" panose="020B0604020202020204" pitchFamily="34" charset="0"/>
              <a:buChar char="•"/>
            </a:pPr>
            <a:r>
              <a:rPr lang="en-GB" sz="3200">
                <a:solidFill>
                  <a:schemeClr val="accent6">
                    <a:lumMod val="10000"/>
                  </a:schemeClr>
                </a:solidFill>
              </a:rPr>
              <a:t>Train : Test data split -- 70% : 30%</a:t>
            </a:r>
            <a:endParaRPr lang="en-GB">
              <a:solidFill>
                <a:schemeClr val="accent6">
                  <a:lumMod val="10000"/>
                </a:schemeClr>
              </a:solidFill>
              <a:ea typeface="+mn-lt"/>
              <a:cs typeface="+mn-lt"/>
            </a:endParaRPr>
          </a:p>
          <a:p>
            <a:pPr marL="571500" indent="-571500">
              <a:buFont typeface="Arial" panose="020B0604020202020204" pitchFamily="34" charset="0"/>
              <a:buChar char="•"/>
            </a:pPr>
            <a:r>
              <a:rPr lang="en-GB" sz="3200" err="1">
                <a:solidFill>
                  <a:schemeClr val="accent6">
                    <a:lumMod val="10000"/>
                  </a:schemeClr>
                </a:solidFill>
                <a:ea typeface="+mn-lt"/>
                <a:cs typeface="+mn-lt"/>
              </a:rPr>
              <a:t>Kfold</a:t>
            </a:r>
            <a:r>
              <a:rPr lang="en-GB" sz="3200">
                <a:solidFill>
                  <a:schemeClr val="accent6">
                    <a:lumMod val="10000"/>
                  </a:schemeClr>
                </a:solidFill>
                <a:ea typeface="+mn-lt"/>
                <a:cs typeface="+mn-lt"/>
              </a:rPr>
              <a:t> -- K = 6</a:t>
            </a:r>
            <a:endParaRPr lang="en-GB">
              <a:solidFill>
                <a:schemeClr val="accent6">
                  <a:lumMod val="10000"/>
                </a:schemeClr>
              </a:solidFill>
            </a:endParaRPr>
          </a:p>
          <a:p>
            <a:endParaRPr lang="en-GB" sz="3200">
              <a:solidFill>
                <a:schemeClr val="accent6">
                  <a:lumMod val="10000"/>
                </a:schemeClr>
              </a:solidFill>
            </a:endParaRPr>
          </a:p>
          <a:p>
            <a:r>
              <a:rPr lang="en-GB" sz="3200" b="1">
                <a:solidFill>
                  <a:schemeClr val="accent6">
                    <a:lumMod val="10000"/>
                  </a:schemeClr>
                </a:solidFill>
              </a:rPr>
              <a:t>Feature Engineering </a:t>
            </a:r>
          </a:p>
          <a:p>
            <a:pPr marL="571500" indent="-571500">
              <a:buFont typeface="Arial" panose="020B0604020202020204" pitchFamily="34" charset="0"/>
              <a:buChar char="•"/>
            </a:pPr>
            <a:r>
              <a:rPr lang="en-GB" sz="3200">
                <a:solidFill>
                  <a:schemeClr val="accent6">
                    <a:lumMod val="10000"/>
                  </a:schemeClr>
                </a:solidFill>
              </a:rPr>
              <a:t>Scaling and Transforming</a:t>
            </a:r>
          </a:p>
          <a:p>
            <a:pPr marL="571500" indent="-571500">
              <a:buFont typeface="Arial" panose="020B0604020202020204" pitchFamily="34" charset="0"/>
              <a:buChar char="•"/>
            </a:pPr>
            <a:r>
              <a:rPr lang="en-GB" sz="3200">
                <a:solidFill>
                  <a:schemeClr val="accent6">
                    <a:lumMod val="10000"/>
                  </a:schemeClr>
                </a:solidFill>
              </a:rPr>
              <a:t>Factorize</a:t>
            </a:r>
          </a:p>
          <a:p>
            <a:pPr marL="571500" indent="-571500">
              <a:buFont typeface="Arial" panose="020B0604020202020204" pitchFamily="34" charset="0"/>
              <a:buChar char="•"/>
            </a:pPr>
            <a:endParaRPr lang="en-GB" sz="3200">
              <a:solidFill>
                <a:schemeClr val="accent6">
                  <a:lumMod val="10000"/>
                </a:schemeClr>
              </a:solidFill>
            </a:endParaRPr>
          </a:p>
          <a:p>
            <a:pPr marL="571500" indent="-571500">
              <a:buFont typeface="Arial" panose="020B0604020202020204" pitchFamily="34" charset="0"/>
              <a:buChar char="•"/>
            </a:pPr>
            <a:endParaRPr lang="en-GB">
              <a:solidFill>
                <a:schemeClr val="accent6">
                  <a:lumMod val="10000"/>
                </a:schemeClr>
              </a:solidFill>
            </a:endParaRPr>
          </a:p>
          <a:p>
            <a:pPr marL="571500" indent="-571500">
              <a:buFont typeface="Arial" panose="020B0604020202020204" pitchFamily="34" charset="0"/>
              <a:buChar char="•"/>
            </a:pPr>
            <a:endParaRPr lang="en-GB">
              <a:solidFill>
                <a:schemeClr val="accent6">
                  <a:lumMod val="10000"/>
                </a:schemeClr>
              </a:solidFill>
            </a:endParaRPr>
          </a:p>
          <a:p>
            <a:br>
              <a:rPr lang="en-GB"/>
            </a:br>
            <a:endParaRPr lang="en-GB">
              <a:solidFill>
                <a:schemeClr val="accent6">
                  <a:lumMod val="10000"/>
                </a:schemeClr>
              </a:solidFill>
            </a:endParaRPr>
          </a:p>
        </p:txBody>
      </p:sp>
      <p:grpSp>
        <p:nvGrpSpPr>
          <p:cNvPr id="12" name="Group 11">
            <a:extLst>
              <a:ext uri="{FF2B5EF4-FFF2-40B4-BE49-F238E27FC236}">
                <a16:creationId xmlns:a16="http://schemas.microsoft.com/office/drawing/2014/main" id="{63688C46-46DA-4D8A-8967-25B3B494FA37}"/>
              </a:ext>
            </a:extLst>
          </p:cNvPr>
          <p:cNvGrpSpPr/>
          <p:nvPr/>
        </p:nvGrpSpPr>
        <p:grpSpPr>
          <a:xfrm>
            <a:off x="687529" y="9213707"/>
            <a:ext cx="7214630" cy="3823423"/>
            <a:chOff x="8195670" y="2428462"/>
            <a:chExt cx="7214630" cy="3823423"/>
          </a:xfrm>
        </p:grpSpPr>
        <p:sp>
          <p:nvSpPr>
            <p:cNvPr id="9" name="TextBox 8">
              <a:extLst>
                <a:ext uri="{FF2B5EF4-FFF2-40B4-BE49-F238E27FC236}">
                  <a16:creationId xmlns:a16="http://schemas.microsoft.com/office/drawing/2014/main" id="{3C0D41D2-27E8-4CEB-8CFC-FD8DF4B45211}"/>
                </a:ext>
              </a:extLst>
            </p:cNvPr>
            <p:cNvSpPr txBox="1"/>
            <p:nvPr/>
          </p:nvSpPr>
          <p:spPr>
            <a:xfrm>
              <a:off x="8352778" y="5051556"/>
              <a:ext cx="566284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accent6">
                      <a:lumMod val="10000"/>
                    </a:schemeClr>
                  </a:solidFill>
                </a:rPr>
                <a:t>Ensemble Stacking Model</a:t>
              </a:r>
            </a:p>
            <a:p>
              <a:r>
                <a:rPr lang="en-GB" b="1">
                  <a:solidFill>
                    <a:schemeClr val="accent6">
                      <a:lumMod val="10000"/>
                    </a:schemeClr>
                  </a:solidFill>
                </a:rPr>
                <a:t>Accuracy: 94%</a:t>
              </a:r>
            </a:p>
          </p:txBody>
        </p:sp>
        <p:pic>
          <p:nvPicPr>
            <p:cNvPr id="11" name="Picture 10">
              <a:extLst>
                <a:ext uri="{FF2B5EF4-FFF2-40B4-BE49-F238E27FC236}">
                  <a16:creationId xmlns:a16="http://schemas.microsoft.com/office/drawing/2014/main" id="{7E7B3865-9ABC-48DB-AA84-CE1FD3CFFF73}"/>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8195670" y="2428462"/>
              <a:ext cx="7214630" cy="2623094"/>
            </a:xfrm>
            <a:prstGeom prst="rect">
              <a:avLst/>
            </a:prstGeom>
          </p:spPr>
        </p:pic>
      </p:grpSp>
      <p:grpSp>
        <p:nvGrpSpPr>
          <p:cNvPr id="30" name="Group 29">
            <a:extLst>
              <a:ext uri="{FF2B5EF4-FFF2-40B4-BE49-F238E27FC236}">
                <a16:creationId xmlns:a16="http://schemas.microsoft.com/office/drawing/2014/main" id="{A49B8DF8-4213-4D23-A932-E9F857D241E3}"/>
              </a:ext>
            </a:extLst>
          </p:cNvPr>
          <p:cNvGrpSpPr/>
          <p:nvPr/>
        </p:nvGrpSpPr>
        <p:grpSpPr>
          <a:xfrm>
            <a:off x="9935208" y="2223563"/>
            <a:ext cx="14199141" cy="9841439"/>
            <a:chOff x="9935208" y="2223563"/>
            <a:chExt cx="14199141" cy="9841439"/>
          </a:xfrm>
        </p:grpSpPr>
        <p:pic>
          <p:nvPicPr>
            <p:cNvPr id="5" name="Picture 5" descr="Chart, histogram&#10;&#10;Description automatically generated">
              <a:extLst>
                <a:ext uri="{FF2B5EF4-FFF2-40B4-BE49-F238E27FC236}">
                  <a16:creationId xmlns:a16="http://schemas.microsoft.com/office/drawing/2014/main" id="{C7F4BAA4-153F-4DF8-8B89-E1F88B83F8D0}"/>
                </a:ext>
              </a:extLst>
            </p:cNvPr>
            <p:cNvPicPr>
              <a:picLocks noChangeAspect="1"/>
            </p:cNvPicPr>
            <p:nvPr/>
          </p:nvPicPr>
          <p:blipFill>
            <a:blip r:embed="rId5"/>
            <a:stretch>
              <a:fillRect/>
            </a:stretch>
          </p:blipFill>
          <p:spPr>
            <a:xfrm>
              <a:off x="9953284" y="3543047"/>
              <a:ext cx="8965797" cy="8521955"/>
            </a:xfrm>
            <a:prstGeom prst="rect">
              <a:avLst/>
            </a:prstGeom>
          </p:spPr>
        </p:pic>
        <p:sp>
          <p:nvSpPr>
            <p:cNvPr id="8" name="TextBox 7">
              <a:extLst>
                <a:ext uri="{FF2B5EF4-FFF2-40B4-BE49-F238E27FC236}">
                  <a16:creationId xmlns:a16="http://schemas.microsoft.com/office/drawing/2014/main" id="{34DEE742-4090-4CE9-9C5F-BEEE4D7B6F9F}"/>
                </a:ext>
              </a:extLst>
            </p:cNvPr>
            <p:cNvSpPr txBox="1"/>
            <p:nvPr/>
          </p:nvSpPr>
          <p:spPr>
            <a:xfrm>
              <a:off x="13927462" y="2223563"/>
              <a:ext cx="1020688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accent6">
                      <a:lumMod val="10000"/>
                    </a:schemeClr>
                  </a:solidFill>
                  <a:ea typeface="+mn-lt"/>
                  <a:cs typeface="+mn-lt"/>
                </a:rPr>
                <a:t>Most significance feature to model:</a:t>
              </a:r>
            </a:p>
            <a:p>
              <a:pPr marL="571500" indent="-571500">
                <a:buFont typeface="Arial" panose="020B0604020202020204" pitchFamily="34" charset="0"/>
                <a:buChar char="•"/>
              </a:pPr>
              <a:r>
                <a:rPr lang="en-GB" b="1">
                  <a:solidFill>
                    <a:schemeClr val="accent6">
                      <a:lumMod val="10000"/>
                    </a:schemeClr>
                  </a:solidFill>
                  <a:ea typeface="+mn-lt"/>
                  <a:cs typeface="+mn-lt"/>
                </a:rPr>
                <a:t>Distance between user location and hotel</a:t>
              </a:r>
            </a:p>
            <a:p>
              <a:endParaRPr lang="en-GB" b="1" i="1">
                <a:ea typeface="+mn-lt"/>
                <a:cs typeface="+mn-lt"/>
              </a:endParaRPr>
            </a:p>
            <a:p>
              <a:endParaRPr lang="en-GB">
                <a:ea typeface="+mn-lt"/>
                <a:cs typeface="+mn-lt"/>
              </a:endParaRPr>
            </a:p>
          </p:txBody>
        </p:sp>
        <p:sp>
          <p:nvSpPr>
            <p:cNvPr id="24" name="Rectangle: Rounded Corners 23">
              <a:extLst>
                <a:ext uri="{FF2B5EF4-FFF2-40B4-BE49-F238E27FC236}">
                  <a16:creationId xmlns:a16="http://schemas.microsoft.com/office/drawing/2014/main" id="{1512341C-A612-410E-AA3F-D8A0282ADEE7}"/>
                </a:ext>
              </a:extLst>
            </p:cNvPr>
            <p:cNvSpPr/>
            <p:nvPr/>
          </p:nvSpPr>
          <p:spPr>
            <a:xfrm>
              <a:off x="9935208" y="2335467"/>
              <a:ext cx="3395945" cy="757130"/>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SG" sz="3200" b="1" i="0">
                  <a:effectLst/>
                  <a:latin typeface="Arial" panose="020B0604020202020204" pitchFamily="34" charset="0"/>
                </a:rPr>
                <a:t>Key Finding</a:t>
              </a:r>
              <a:endParaRPr lang="en-SG" sz="2800" b="1"/>
            </a:p>
          </p:txBody>
        </p:sp>
        <p:sp>
          <p:nvSpPr>
            <p:cNvPr id="25" name="TextBox 24">
              <a:extLst>
                <a:ext uri="{FF2B5EF4-FFF2-40B4-BE49-F238E27FC236}">
                  <a16:creationId xmlns:a16="http://schemas.microsoft.com/office/drawing/2014/main" id="{5CACEBE7-B1AA-4D19-A6E0-3219334D7E93}"/>
                </a:ext>
              </a:extLst>
            </p:cNvPr>
            <p:cNvSpPr txBox="1"/>
            <p:nvPr/>
          </p:nvSpPr>
          <p:spPr>
            <a:xfrm>
              <a:off x="19127659" y="3680640"/>
              <a:ext cx="4618959" cy="5078313"/>
            </a:xfrm>
            <a:prstGeom prst="rect">
              <a:avLst/>
            </a:prstGeom>
            <a:noFill/>
          </p:spPr>
          <p:txBody>
            <a:bodyPr wrap="square" rtlCol="0">
              <a:spAutoFit/>
            </a:bodyPr>
            <a:lstStyle/>
            <a:p>
              <a:r>
                <a:rPr lang="en-GB" i="1">
                  <a:ea typeface="+mn-lt"/>
                  <a:cs typeface="+mn-lt"/>
                </a:rPr>
                <a:t>Other important features:</a:t>
              </a:r>
            </a:p>
            <a:p>
              <a:pPr marL="571500" indent="-571500">
                <a:buFont typeface="Arial" panose="020B0604020202020204" pitchFamily="34" charset="0"/>
                <a:buChar char="•"/>
              </a:pPr>
              <a:r>
                <a:rPr lang="en-GB">
                  <a:ea typeface="+mn-lt"/>
                  <a:cs typeface="+mn-lt"/>
                </a:rPr>
                <a:t>User booking by mobile or not</a:t>
              </a:r>
            </a:p>
            <a:p>
              <a:pPr marL="571500" indent="-571500">
                <a:buFont typeface="Arial" panose="020B0604020202020204" pitchFamily="34" charset="0"/>
                <a:buChar char="•"/>
              </a:pPr>
              <a:r>
                <a:rPr lang="en-SG">
                  <a:ea typeface="+mn-lt"/>
                  <a:cs typeface="+mn-lt"/>
                </a:rPr>
                <a:t>Number of similar events in the context of the same user session </a:t>
              </a:r>
              <a:endParaRPr lang="en-GB"/>
            </a:p>
            <a:p>
              <a:endParaRPr lang="en-SG"/>
            </a:p>
          </p:txBody>
        </p:sp>
      </p:grpSp>
      <p:grpSp>
        <p:nvGrpSpPr>
          <p:cNvPr id="29" name="Group 28">
            <a:extLst>
              <a:ext uri="{FF2B5EF4-FFF2-40B4-BE49-F238E27FC236}">
                <a16:creationId xmlns:a16="http://schemas.microsoft.com/office/drawing/2014/main" id="{F90F2615-7E3A-4D9D-BFFF-B223E5134BA0}"/>
              </a:ext>
            </a:extLst>
          </p:cNvPr>
          <p:cNvGrpSpPr/>
          <p:nvPr/>
        </p:nvGrpSpPr>
        <p:grpSpPr>
          <a:xfrm>
            <a:off x="9935208" y="2190105"/>
            <a:ext cx="12775582" cy="10158698"/>
            <a:chOff x="9066600" y="2614807"/>
            <a:chExt cx="12775582" cy="10158698"/>
          </a:xfrm>
        </p:grpSpPr>
        <p:pic>
          <p:nvPicPr>
            <p:cNvPr id="7" name="Picture 7" descr="A picture containing Teams&#10;&#10;Description automatically generated">
              <a:extLst>
                <a:ext uri="{FF2B5EF4-FFF2-40B4-BE49-F238E27FC236}">
                  <a16:creationId xmlns:a16="http://schemas.microsoft.com/office/drawing/2014/main" id="{6FD8938A-2893-4063-BE42-3489AFA87816}"/>
                </a:ext>
              </a:extLst>
            </p:cNvPr>
            <p:cNvPicPr>
              <a:picLocks noChangeAspect="1"/>
            </p:cNvPicPr>
            <p:nvPr/>
          </p:nvPicPr>
          <p:blipFill>
            <a:blip r:embed="rId6"/>
            <a:stretch>
              <a:fillRect/>
            </a:stretch>
          </p:blipFill>
          <p:spPr>
            <a:xfrm>
              <a:off x="12560918" y="4744400"/>
              <a:ext cx="7642421" cy="8029105"/>
            </a:xfrm>
            <a:prstGeom prst="rect">
              <a:avLst/>
            </a:prstGeom>
          </p:spPr>
        </p:pic>
        <p:grpSp>
          <p:nvGrpSpPr>
            <p:cNvPr id="28" name="Group 27">
              <a:extLst>
                <a:ext uri="{FF2B5EF4-FFF2-40B4-BE49-F238E27FC236}">
                  <a16:creationId xmlns:a16="http://schemas.microsoft.com/office/drawing/2014/main" id="{4E79A950-E5CC-4EAC-AC6B-8CA3D6AC55DA}"/>
                </a:ext>
              </a:extLst>
            </p:cNvPr>
            <p:cNvGrpSpPr/>
            <p:nvPr/>
          </p:nvGrpSpPr>
          <p:grpSpPr>
            <a:xfrm>
              <a:off x="9066600" y="2614807"/>
              <a:ext cx="12775582" cy="1824596"/>
              <a:chOff x="9935208" y="5156319"/>
              <a:chExt cx="12775582" cy="1824596"/>
            </a:xfrm>
          </p:grpSpPr>
          <p:sp>
            <p:nvSpPr>
              <p:cNvPr id="6" name="TextBox 5">
                <a:extLst>
                  <a:ext uri="{FF2B5EF4-FFF2-40B4-BE49-F238E27FC236}">
                    <a16:creationId xmlns:a16="http://schemas.microsoft.com/office/drawing/2014/main" id="{5868C48A-6472-4A6F-81E7-AD1D87972963}"/>
                  </a:ext>
                </a:extLst>
              </p:cNvPr>
              <p:cNvSpPr txBox="1"/>
              <p:nvPr/>
            </p:nvSpPr>
            <p:spPr>
              <a:xfrm>
                <a:off x="14199761" y="5226589"/>
                <a:ext cx="8511029"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chemeClr val="accent6">
                        <a:lumMod val="10000"/>
                      </a:schemeClr>
                    </a:solidFill>
                    <a:latin typeface="+mj-lt"/>
                  </a:rPr>
                  <a:t>No pair of variables are highly related to each other (i.e. all correlation coefficient are below 0.7)</a:t>
                </a:r>
              </a:p>
            </p:txBody>
          </p:sp>
          <p:sp>
            <p:nvSpPr>
              <p:cNvPr id="27" name="Rectangle: Rounded Corners 26">
                <a:extLst>
                  <a:ext uri="{FF2B5EF4-FFF2-40B4-BE49-F238E27FC236}">
                    <a16:creationId xmlns:a16="http://schemas.microsoft.com/office/drawing/2014/main" id="{31F686A5-1B2F-465A-AC61-2753549DDA2A}"/>
                  </a:ext>
                </a:extLst>
              </p:cNvPr>
              <p:cNvSpPr/>
              <p:nvPr/>
            </p:nvSpPr>
            <p:spPr>
              <a:xfrm>
                <a:off x="9935208" y="5156319"/>
                <a:ext cx="3925979" cy="1250600"/>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SG" sz="3200" b="1">
                    <a:latin typeface="Arial" panose="020B0604020202020204" pitchFamily="34" charset="0"/>
                  </a:rPr>
                  <a:t>Check for multicollinearity</a:t>
                </a:r>
                <a:endParaRPr lang="en-SG" sz="2800" b="1"/>
              </a:p>
            </p:txBody>
          </p:sp>
        </p:grpSp>
      </p:grpSp>
    </p:spTree>
    <p:extLst>
      <p:ext uri="{BB962C8B-B14F-4D97-AF65-F5344CB8AC3E}">
        <p14:creationId xmlns:p14="http://schemas.microsoft.com/office/powerpoint/2010/main" val="313759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allout: Bent Line 36">
            <a:extLst>
              <a:ext uri="{FF2B5EF4-FFF2-40B4-BE49-F238E27FC236}">
                <a16:creationId xmlns:a16="http://schemas.microsoft.com/office/drawing/2014/main" id="{5F930BFA-37C7-465F-B020-E50F0CEADB73}"/>
              </a:ext>
            </a:extLst>
          </p:cNvPr>
          <p:cNvSpPr/>
          <p:nvPr/>
        </p:nvSpPr>
        <p:spPr>
          <a:xfrm>
            <a:off x="8103524" y="5921918"/>
            <a:ext cx="2679191" cy="1079482"/>
          </a:xfrm>
          <a:prstGeom prst="borderCallout2">
            <a:avLst>
              <a:gd name="adj1" fmla="val -133990"/>
              <a:gd name="adj2" fmla="val 35650"/>
              <a:gd name="adj3" fmla="val -59107"/>
              <a:gd name="adj4" fmla="val 58280"/>
              <a:gd name="adj5" fmla="val -4073"/>
              <a:gd name="adj6" fmla="val 67778"/>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wrap="square" rtlCol="0" anchor="ctr"/>
          <a:lstStyle/>
          <a:p>
            <a:r>
              <a:rPr lang="en-AU" sz="2000">
                <a:solidFill>
                  <a:schemeClr val="accent6">
                    <a:lumMod val="10000"/>
                  </a:schemeClr>
                </a:solidFill>
              </a:rPr>
              <a:t>Selected based on the elbow point of WCSS vs K-value plot</a:t>
            </a:r>
            <a:endParaRPr lang="en-SG" sz="2000">
              <a:solidFill>
                <a:schemeClr val="accent6">
                  <a:lumMod val="10000"/>
                </a:schemeClr>
              </a:solidFill>
            </a:endParaRPr>
          </a:p>
        </p:txBody>
      </p:sp>
      <p:cxnSp>
        <p:nvCxnSpPr>
          <p:cNvPr id="3" name="Straight Connector 2">
            <a:extLst>
              <a:ext uri="{FF2B5EF4-FFF2-40B4-BE49-F238E27FC236}">
                <a16:creationId xmlns:a16="http://schemas.microsoft.com/office/drawing/2014/main" id="{F288FE6C-7389-445C-BA4E-0190A98FA69A}"/>
              </a:ext>
            </a:extLst>
          </p:cNvPr>
          <p:cNvCxnSpPr/>
          <p:nvPr/>
        </p:nvCxnSpPr>
        <p:spPr>
          <a:xfrm rot="5400000">
            <a:off x="12236450" y="1335289"/>
            <a:ext cx="0" cy="1313401"/>
          </a:xfrm>
          <a:prstGeom prst="line">
            <a:avLst/>
          </a:prstGeom>
          <a:ln w="38100" cmpd="sng">
            <a:solidFill>
              <a:schemeClr val="accent3"/>
            </a:solidFill>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3FE034F1-BF9B-4FEF-B531-964BBC8070AE}"/>
              </a:ext>
            </a:extLst>
          </p:cNvPr>
          <p:cNvSpPr txBox="1"/>
          <p:nvPr/>
        </p:nvSpPr>
        <p:spPr>
          <a:xfrm>
            <a:off x="9207960" y="672240"/>
            <a:ext cx="6056979" cy="1255728"/>
          </a:xfrm>
          <a:prstGeom prst="rect">
            <a:avLst/>
          </a:prstGeom>
          <a:noFill/>
        </p:spPr>
        <p:txBody>
          <a:bodyPr wrap="none" rtlCol="0">
            <a:spAutoFit/>
          </a:bodyPr>
          <a:lstStyle/>
          <a:p>
            <a:pPr algn="ctr">
              <a:lnSpc>
                <a:spcPct val="90000"/>
              </a:lnSpc>
            </a:pPr>
            <a:r>
              <a:rPr lang="en-US" sz="4800">
                <a:solidFill>
                  <a:srgbClr val="072F54"/>
                </a:solidFill>
                <a:latin typeface="Lato Light"/>
                <a:cs typeface="Lato Light"/>
              </a:rPr>
              <a:t>Market Segmentation</a:t>
            </a:r>
          </a:p>
          <a:p>
            <a:pPr algn="ctr">
              <a:lnSpc>
                <a:spcPct val="90000"/>
              </a:lnSpc>
            </a:pPr>
            <a:r>
              <a:rPr lang="en-US">
                <a:solidFill>
                  <a:schemeClr val="bg2">
                    <a:lumMod val="50000"/>
                  </a:schemeClr>
                </a:solidFill>
                <a:latin typeface="Lato Light"/>
                <a:cs typeface="Lato Light"/>
              </a:rPr>
              <a:t>using RFM Analysis</a:t>
            </a:r>
          </a:p>
        </p:txBody>
      </p:sp>
      <p:sp>
        <p:nvSpPr>
          <p:cNvPr id="5" name="TextBox 4">
            <a:extLst>
              <a:ext uri="{FF2B5EF4-FFF2-40B4-BE49-F238E27FC236}">
                <a16:creationId xmlns:a16="http://schemas.microsoft.com/office/drawing/2014/main" id="{E7F32D0A-A0F7-474D-868A-429D94753F08}"/>
              </a:ext>
            </a:extLst>
          </p:cNvPr>
          <p:cNvSpPr txBox="1"/>
          <p:nvPr/>
        </p:nvSpPr>
        <p:spPr>
          <a:xfrm>
            <a:off x="1901109" y="778966"/>
            <a:ext cx="5958348" cy="646986"/>
          </a:xfrm>
          <a:prstGeom prst="roundRect">
            <a:avLst/>
          </a:prstGeom>
          <a:solidFill>
            <a:srgbClr val="FFC000"/>
          </a:solidFill>
        </p:spPr>
        <p:txBody>
          <a:bodyPr wrap="square" rtlCol="0">
            <a:spAutoFit/>
          </a:bodyPr>
          <a:lstStyle/>
          <a:p>
            <a:pPr algn="ctr"/>
            <a:r>
              <a:rPr lang="en-AU" sz="3200" b="1">
                <a:solidFill>
                  <a:srgbClr val="072F54"/>
                </a:solidFill>
              </a:rPr>
              <a:t>Customer Acquisition</a:t>
            </a:r>
            <a:endParaRPr lang="en-SG" sz="3200" b="1">
              <a:solidFill>
                <a:srgbClr val="072F54"/>
              </a:solidFill>
            </a:endParaRPr>
          </a:p>
        </p:txBody>
      </p:sp>
      <p:cxnSp>
        <p:nvCxnSpPr>
          <p:cNvPr id="31" name="Straight Arrow Connector 30">
            <a:extLst>
              <a:ext uri="{FF2B5EF4-FFF2-40B4-BE49-F238E27FC236}">
                <a16:creationId xmlns:a16="http://schemas.microsoft.com/office/drawing/2014/main" id="{90E42D30-73C8-4515-8B97-EB9B97CCB75F}"/>
              </a:ext>
            </a:extLst>
          </p:cNvPr>
          <p:cNvCxnSpPr>
            <a:cxnSpLocks/>
          </p:cNvCxnSpPr>
          <p:nvPr/>
        </p:nvCxnSpPr>
        <p:spPr>
          <a:xfrm>
            <a:off x="4146697" y="5082409"/>
            <a:ext cx="73358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8E226043-13B4-41D5-AA98-B02FF55C7D33}"/>
              </a:ext>
            </a:extLst>
          </p:cNvPr>
          <p:cNvGrpSpPr/>
          <p:nvPr/>
        </p:nvGrpSpPr>
        <p:grpSpPr>
          <a:xfrm>
            <a:off x="819284" y="1998173"/>
            <a:ext cx="9380930" cy="5303966"/>
            <a:chOff x="742074" y="2319792"/>
            <a:chExt cx="9380930" cy="5303966"/>
          </a:xfrm>
        </p:grpSpPr>
        <p:cxnSp>
          <p:nvCxnSpPr>
            <p:cNvPr id="44" name="Straight Arrow Connector 43">
              <a:extLst>
                <a:ext uri="{FF2B5EF4-FFF2-40B4-BE49-F238E27FC236}">
                  <a16:creationId xmlns:a16="http://schemas.microsoft.com/office/drawing/2014/main" id="{40ECD2C6-99E4-4097-BB56-8B2679C96537}"/>
                </a:ext>
              </a:extLst>
            </p:cNvPr>
            <p:cNvCxnSpPr>
              <a:cxnSpLocks/>
            </p:cNvCxnSpPr>
            <p:nvPr/>
          </p:nvCxnSpPr>
          <p:spPr>
            <a:xfrm flipV="1">
              <a:off x="6868632" y="5082409"/>
              <a:ext cx="992327" cy="35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53F19D3C-ADEE-4CFE-8FF8-5F8F9CD78933}"/>
                </a:ext>
              </a:extLst>
            </p:cNvPr>
            <p:cNvGrpSpPr/>
            <p:nvPr/>
          </p:nvGrpSpPr>
          <p:grpSpPr>
            <a:xfrm>
              <a:off x="742074" y="2319792"/>
              <a:ext cx="9380930" cy="5303966"/>
              <a:chOff x="614484" y="3383047"/>
              <a:chExt cx="9380930" cy="5303966"/>
            </a:xfrm>
          </p:grpSpPr>
          <p:sp>
            <p:nvSpPr>
              <p:cNvPr id="12" name="Rectangle: Rounded Corners 11">
                <a:extLst>
                  <a:ext uri="{FF2B5EF4-FFF2-40B4-BE49-F238E27FC236}">
                    <a16:creationId xmlns:a16="http://schemas.microsoft.com/office/drawing/2014/main" id="{58336F87-6AAD-444F-B644-1432ECBBDD45}"/>
                  </a:ext>
                </a:extLst>
              </p:cNvPr>
              <p:cNvSpPr/>
              <p:nvPr/>
            </p:nvSpPr>
            <p:spPr>
              <a:xfrm>
                <a:off x="614484" y="6908226"/>
                <a:ext cx="3332606" cy="1778787"/>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SG" sz="3200" b="1" i="0">
                    <a:effectLst/>
                    <a:latin typeface="Arial" panose="020B0604020202020204" pitchFamily="34" charset="0"/>
                  </a:rPr>
                  <a:t>Total Rooms</a:t>
                </a:r>
              </a:p>
              <a:p>
                <a:pPr algn="ctr"/>
                <a:r>
                  <a:rPr lang="en-SG" sz="2800" b="0" i="0">
                    <a:effectLst/>
                    <a:latin typeface="Arial" panose="020B0604020202020204" pitchFamily="34" charset="0"/>
                  </a:rPr>
                  <a:t>Sum of </a:t>
                </a:r>
                <a:r>
                  <a:rPr lang="en-SG" sz="2800" b="0" i="0" err="1">
                    <a:effectLst/>
                    <a:latin typeface="Arial" panose="020B0604020202020204" pitchFamily="34" charset="0"/>
                  </a:rPr>
                  <a:t>srch_rm_cnt</a:t>
                </a:r>
                <a:r>
                  <a:rPr lang="en-SG" sz="2800" b="0" i="0">
                    <a:effectLst/>
                    <a:latin typeface="Arial" panose="020B0604020202020204" pitchFamily="34" charset="0"/>
                  </a:rPr>
                  <a:t> /user</a:t>
                </a:r>
                <a:endParaRPr lang="en-SG" sz="2800"/>
              </a:p>
            </p:txBody>
          </p:sp>
          <p:sp>
            <p:nvSpPr>
              <p:cNvPr id="15" name="Rectangle: Rounded Corners 14">
                <a:extLst>
                  <a:ext uri="{FF2B5EF4-FFF2-40B4-BE49-F238E27FC236}">
                    <a16:creationId xmlns:a16="http://schemas.microsoft.com/office/drawing/2014/main" id="{020C1CFC-556C-4202-BF46-9C2DD2F402E3}"/>
                  </a:ext>
                </a:extLst>
              </p:cNvPr>
              <p:cNvSpPr/>
              <p:nvPr/>
            </p:nvSpPr>
            <p:spPr>
              <a:xfrm>
                <a:off x="623162" y="5217328"/>
                <a:ext cx="3395945" cy="1424672"/>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SG" sz="3200" b="1" i="0">
                    <a:effectLst/>
                    <a:latin typeface="Arial" panose="020B0604020202020204" pitchFamily="34" charset="0"/>
                  </a:rPr>
                  <a:t>Recency</a:t>
                </a:r>
              </a:p>
              <a:p>
                <a:pPr algn="ctr"/>
                <a:r>
                  <a:rPr lang="en-SG" sz="2800">
                    <a:latin typeface="Arial" panose="020B0604020202020204" pitchFamily="34" charset="0"/>
                  </a:rPr>
                  <a:t>Latest booking time </a:t>
                </a:r>
                <a:r>
                  <a:rPr lang="en-SG" sz="2800" b="0" i="0">
                    <a:effectLst/>
                    <a:latin typeface="Arial" panose="020B0604020202020204" pitchFamily="34" charset="0"/>
                  </a:rPr>
                  <a:t>per user</a:t>
                </a:r>
                <a:endParaRPr lang="en-SG" sz="2800"/>
              </a:p>
            </p:txBody>
          </p:sp>
          <p:sp>
            <p:nvSpPr>
              <p:cNvPr id="16" name="Rectangle: Rounded Corners 15">
                <a:extLst>
                  <a:ext uri="{FF2B5EF4-FFF2-40B4-BE49-F238E27FC236}">
                    <a16:creationId xmlns:a16="http://schemas.microsoft.com/office/drawing/2014/main" id="{9BE415B6-C190-43EF-93E1-4DA23FCC52D0}"/>
                  </a:ext>
                </a:extLst>
              </p:cNvPr>
              <p:cNvSpPr/>
              <p:nvPr/>
            </p:nvSpPr>
            <p:spPr>
              <a:xfrm>
                <a:off x="623162" y="3383047"/>
                <a:ext cx="3395945" cy="1592989"/>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SG" sz="3200" b="1" i="0">
                    <a:effectLst/>
                    <a:latin typeface="Arial" panose="020B0604020202020204" pitchFamily="34" charset="0"/>
                  </a:rPr>
                  <a:t>Frequency</a:t>
                </a:r>
              </a:p>
              <a:p>
                <a:pPr algn="ctr"/>
                <a:r>
                  <a:rPr lang="en-SG" sz="2800" b="0" i="0">
                    <a:effectLst/>
                    <a:latin typeface="Arial" panose="020B0604020202020204" pitchFamily="34" charset="0"/>
                  </a:rPr>
                  <a:t>Sum of Bookings per User</a:t>
                </a:r>
                <a:endParaRPr lang="en-SG" sz="2800"/>
              </a:p>
            </p:txBody>
          </p:sp>
          <p:cxnSp>
            <p:nvCxnSpPr>
              <p:cNvPr id="18" name="Connector: Elbow 17">
                <a:extLst>
                  <a:ext uri="{FF2B5EF4-FFF2-40B4-BE49-F238E27FC236}">
                    <a16:creationId xmlns:a16="http://schemas.microsoft.com/office/drawing/2014/main" id="{64495AE6-CF59-45F7-97AB-C11CFBACE3A3}"/>
                  </a:ext>
                </a:extLst>
              </p:cNvPr>
              <p:cNvCxnSpPr>
                <a:cxnSpLocks/>
                <a:stCxn id="16" idx="3"/>
                <a:endCxn id="32" idx="0"/>
              </p:cNvCxnSpPr>
              <p:nvPr/>
            </p:nvCxnSpPr>
            <p:spPr>
              <a:xfrm>
                <a:off x="4019107" y="4179542"/>
                <a:ext cx="1872539" cy="1293274"/>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412B5C82-2DF4-4946-9BB0-19C3F8CC4C24}"/>
                  </a:ext>
                </a:extLst>
              </p:cNvPr>
              <p:cNvCxnSpPr>
                <a:cxnSpLocks/>
                <a:stCxn id="12" idx="3"/>
                <a:endCxn id="32" idx="2"/>
              </p:cNvCxnSpPr>
              <p:nvPr/>
            </p:nvCxnSpPr>
            <p:spPr>
              <a:xfrm flipV="1">
                <a:off x="3947090" y="6942153"/>
                <a:ext cx="1944556" cy="85546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EC66D1AE-C879-4015-B37D-81400976CB5E}"/>
                  </a:ext>
                </a:extLst>
              </p:cNvPr>
              <p:cNvSpPr/>
              <p:nvPr/>
            </p:nvSpPr>
            <p:spPr>
              <a:xfrm>
                <a:off x="4763513" y="5472816"/>
                <a:ext cx="2256265" cy="1469337"/>
              </a:xfrm>
              <a:prstGeom prst="roundRect">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SG" sz="3200" b="0" i="0">
                    <a:effectLst/>
                    <a:latin typeface="Arial" panose="020B0604020202020204" pitchFamily="34" charset="0"/>
                  </a:rPr>
                  <a:t>Log </a:t>
                </a:r>
              </a:p>
              <a:p>
                <a:pPr algn="ctr"/>
                <a:r>
                  <a:rPr lang="en-SG" sz="3200">
                    <a:latin typeface="Arial" panose="020B0604020202020204" pitchFamily="34" charset="0"/>
                  </a:rPr>
                  <a:t>+</a:t>
                </a:r>
                <a:endParaRPr lang="en-SG" sz="3200" b="0" i="0">
                  <a:effectLst/>
                  <a:latin typeface="Arial" panose="020B0604020202020204" pitchFamily="34" charset="0"/>
                </a:endParaRPr>
              </a:p>
              <a:p>
                <a:pPr algn="ctr"/>
                <a:r>
                  <a:rPr lang="en-SG" sz="3200">
                    <a:latin typeface="Arial" panose="020B0604020202020204" pitchFamily="34" charset="0"/>
                  </a:rPr>
                  <a:t>Normalize</a:t>
                </a:r>
                <a:endParaRPr lang="en-SG" sz="2800"/>
              </a:p>
            </p:txBody>
          </p:sp>
          <p:sp>
            <p:nvSpPr>
              <p:cNvPr id="41" name="Rectangle: Rounded Corners 40">
                <a:extLst>
                  <a:ext uri="{FF2B5EF4-FFF2-40B4-BE49-F238E27FC236}">
                    <a16:creationId xmlns:a16="http://schemas.microsoft.com/office/drawing/2014/main" id="{B06D3672-D143-4B00-BD83-034318861BC9}"/>
                  </a:ext>
                </a:extLst>
              </p:cNvPr>
              <p:cNvSpPr/>
              <p:nvPr/>
            </p:nvSpPr>
            <p:spPr>
              <a:xfrm>
                <a:off x="7739149" y="5503204"/>
                <a:ext cx="2256265" cy="1469337"/>
              </a:xfrm>
              <a:prstGeom prst="roundRect">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SG" sz="3200" b="0" i="0">
                    <a:effectLst/>
                    <a:latin typeface="Arial" panose="020B0604020202020204" pitchFamily="34" charset="0"/>
                  </a:rPr>
                  <a:t>K-Means </a:t>
                </a:r>
              </a:p>
              <a:p>
                <a:pPr algn="ctr"/>
                <a:r>
                  <a:rPr lang="en-SG" sz="2800">
                    <a:latin typeface="Arial" panose="020B0604020202020204" pitchFamily="34" charset="0"/>
                  </a:rPr>
                  <a:t>k-value = 4</a:t>
                </a:r>
                <a:endParaRPr lang="en-SG" sz="2800"/>
              </a:p>
            </p:txBody>
          </p:sp>
        </p:grpSp>
      </p:grpSp>
      <p:sp>
        <p:nvSpPr>
          <p:cNvPr id="6" name="Callout: Bent Line 5">
            <a:extLst>
              <a:ext uri="{FF2B5EF4-FFF2-40B4-BE49-F238E27FC236}">
                <a16:creationId xmlns:a16="http://schemas.microsoft.com/office/drawing/2014/main" id="{BA382366-242B-4FEF-8B4F-E6F88DB9F2C9}"/>
              </a:ext>
            </a:extLst>
          </p:cNvPr>
          <p:cNvSpPr/>
          <p:nvPr/>
        </p:nvSpPr>
        <p:spPr>
          <a:xfrm>
            <a:off x="4879244" y="7197476"/>
            <a:ext cx="2590701" cy="1079482"/>
          </a:xfrm>
          <a:prstGeom prst="borderCallout2">
            <a:avLst>
              <a:gd name="adj1" fmla="val -66930"/>
              <a:gd name="adj2" fmla="val -41442"/>
              <a:gd name="adj3" fmla="val 38755"/>
              <a:gd name="adj4" fmla="val -29461"/>
              <a:gd name="adj5" fmla="val 38280"/>
              <a:gd name="adj6" fmla="val -482"/>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wrap="square" rtlCol="0" anchor="ctr"/>
          <a:lstStyle/>
          <a:p>
            <a:r>
              <a:rPr lang="en-AU" sz="2000">
                <a:solidFill>
                  <a:schemeClr val="accent6">
                    <a:lumMod val="10000"/>
                  </a:schemeClr>
                </a:solidFill>
              </a:rPr>
              <a:t>To replace the M(monetary) aspect of RFM analysis</a:t>
            </a:r>
            <a:endParaRPr lang="en-SG" sz="2000">
              <a:solidFill>
                <a:schemeClr val="accent6">
                  <a:lumMod val="10000"/>
                </a:schemeClr>
              </a:solidFill>
            </a:endParaRPr>
          </a:p>
        </p:txBody>
      </p:sp>
      <p:grpSp>
        <p:nvGrpSpPr>
          <p:cNvPr id="14" name="Group 13">
            <a:extLst>
              <a:ext uri="{FF2B5EF4-FFF2-40B4-BE49-F238E27FC236}">
                <a16:creationId xmlns:a16="http://schemas.microsoft.com/office/drawing/2014/main" id="{A7C1EC32-DA25-4921-BA7C-5F86E800B3A1}"/>
              </a:ext>
            </a:extLst>
          </p:cNvPr>
          <p:cNvGrpSpPr/>
          <p:nvPr/>
        </p:nvGrpSpPr>
        <p:grpSpPr>
          <a:xfrm>
            <a:off x="11257355" y="5101370"/>
            <a:ext cx="2500895" cy="2303668"/>
            <a:chOff x="11257355" y="5101370"/>
            <a:chExt cx="2500895" cy="2303668"/>
          </a:xfrm>
        </p:grpSpPr>
        <p:pic>
          <p:nvPicPr>
            <p:cNvPr id="24" name="Picture 23" descr="Icon&#10;&#10;Description automatically generated">
              <a:extLst>
                <a:ext uri="{FF2B5EF4-FFF2-40B4-BE49-F238E27FC236}">
                  <a16:creationId xmlns:a16="http://schemas.microsoft.com/office/drawing/2014/main" id="{C3D3A01F-50D5-425B-A620-0CBF5DD75513}"/>
                </a:ext>
              </a:extLst>
            </p:cNvPr>
            <p:cNvPicPr>
              <a:picLocks noChangeAspect="1"/>
            </p:cNvPicPr>
            <p:nvPr/>
          </p:nvPicPr>
          <p:blipFill>
            <a:blip r:embed="rId3">
              <a:clrChange>
                <a:clrFrom>
                  <a:srgbClr val="2D7CC4"/>
                </a:clrFrom>
                <a:clrTo>
                  <a:srgbClr val="2D7CC4">
                    <a:alpha val="0"/>
                  </a:srgbClr>
                </a:clrTo>
              </a:clrChange>
              <a:duotone>
                <a:schemeClr val="accent1">
                  <a:shade val="45000"/>
                  <a:satMod val="135000"/>
                </a:schemeClr>
                <a:prstClr val="white"/>
              </a:duotone>
            </a:blip>
            <a:stretch>
              <a:fillRect/>
            </a:stretch>
          </p:blipFill>
          <p:spPr>
            <a:xfrm>
              <a:off x="12035475" y="5101370"/>
              <a:ext cx="1005182" cy="1005182"/>
            </a:xfrm>
            <a:prstGeom prst="rect">
              <a:avLst/>
            </a:prstGeom>
            <a:solidFill>
              <a:srgbClr val="2D7CC4"/>
            </a:solidFill>
          </p:spPr>
        </p:pic>
        <p:sp>
          <p:nvSpPr>
            <p:cNvPr id="28" name="TextBox 27">
              <a:extLst>
                <a:ext uri="{FF2B5EF4-FFF2-40B4-BE49-F238E27FC236}">
                  <a16:creationId xmlns:a16="http://schemas.microsoft.com/office/drawing/2014/main" id="{EB54BEE7-A16F-44D8-BE23-A69AD5055504}"/>
                </a:ext>
              </a:extLst>
            </p:cNvPr>
            <p:cNvSpPr txBox="1"/>
            <p:nvPr/>
          </p:nvSpPr>
          <p:spPr>
            <a:xfrm>
              <a:off x="11257355" y="6204966"/>
              <a:ext cx="2500895" cy="1200072"/>
            </a:xfrm>
            <a:prstGeom prst="rect">
              <a:avLst/>
            </a:prstGeom>
            <a:noFill/>
          </p:spPr>
          <p:txBody>
            <a:bodyPr wrap="square" rtlCol="0">
              <a:spAutoFit/>
            </a:bodyPr>
            <a:lstStyle/>
            <a:p>
              <a:pPr algn="ctr" defTabSz="1828343"/>
              <a:r>
                <a:rPr lang="en-US" sz="3599" b="1">
                  <a:solidFill>
                    <a:prstClr val="black">
                      <a:lumMod val="65000"/>
                      <a:lumOff val="35000"/>
                    </a:prstClr>
                  </a:solidFill>
                  <a:latin typeface="Calibri" panose="020F0502020204030204"/>
                </a:rPr>
                <a:t>Potential customer </a:t>
              </a:r>
              <a:endParaRPr lang="en-GB" sz="3599" b="1">
                <a:solidFill>
                  <a:prstClr val="black">
                    <a:lumMod val="65000"/>
                    <a:lumOff val="35000"/>
                  </a:prstClr>
                </a:solidFill>
                <a:latin typeface="Calibri" panose="020F0502020204030204"/>
              </a:endParaRPr>
            </a:p>
          </p:txBody>
        </p:sp>
      </p:grpSp>
      <p:grpSp>
        <p:nvGrpSpPr>
          <p:cNvPr id="11" name="Group 10">
            <a:extLst>
              <a:ext uri="{FF2B5EF4-FFF2-40B4-BE49-F238E27FC236}">
                <a16:creationId xmlns:a16="http://schemas.microsoft.com/office/drawing/2014/main" id="{52D4D65A-9C71-484E-A5CB-7251164A9B90}"/>
              </a:ext>
            </a:extLst>
          </p:cNvPr>
          <p:cNvGrpSpPr/>
          <p:nvPr/>
        </p:nvGrpSpPr>
        <p:grpSpPr>
          <a:xfrm>
            <a:off x="11257356" y="8063570"/>
            <a:ext cx="2500894" cy="2219940"/>
            <a:chOff x="11222409" y="8975481"/>
            <a:chExt cx="2500894" cy="2219940"/>
          </a:xfrm>
        </p:grpSpPr>
        <p:pic>
          <p:nvPicPr>
            <p:cNvPr id="33" name="Picture 32" descr="Icon&#10;&#10;Description automatically generated">
              <a:extLst>
                <a:ext uri="{FF2B5EF4-FFF2-40B4-BE49-F238E27FC236}">
                  <a16:creationId xmlns:a16="http://schemas.microsoft.com/office/drawing/2014/main" id="{DAA5FB2D-26DE-4FA8-9487-16ADA00CD418}"/>
                </a:ext>
              </a:extLst>
            </p:cNvPr>
            <p:cNvPicPr>
              <a:picLocks noChangeAspect="1"/>
            </p:cNvPicPr>
            <p:nvPr/>
          </p:nvPicPr>
          <p:blipFill>
            <a:blip r:embed="rId3">
              <a:clrChange>
                <a:clrFrom>
                  <a:srgbClr val="FFFFFF"/>
                </a:clrFrom>
                <a:clrTo>
                  <a:srgbClr val="FFFFFF">
                    <a:alpha val="0"/>
                  </a:srgbClr>
                </a:clrTo>
              </a:clrChange>
              <a:duotone>
                <a:prstClr val="black"/>
                <a:srgbClr val="FF0066">
                  <a:tint val="45000"/>
                  <a:satMod val="400000"/>
                </a:srgbClr>
              </a:duotone>
            </a:blip>
            <a:stretch>
              <a:fillRect/>
            </a:stretch>
          </p:blipFill>
          <p:spPr>
            <a:xfrm>
              <a:off x="11970656" y="8975481"/>
              <a:ext cx="1004400" cy="1004400"/>
            </a:xfrm>
            <a:prstGeom prst="rect">
              <a:avLst/>
            </a:prstGeom>
          </p:spPr>
        </p:pic>
        <p:sp>
          <p:nvSpPr>
            <p:cNvPr id="34" name="TextBox 33">
              <a:extLst>
                <a:ext uri="{FF2B5EF4-FFF2-40B4-BE49-F238E27FC236}">
                  <a16:creationId xmlns:a16="http://schemas.microsoft.com/office/drawing/2014/main" id="{AE106172-986F-42F4-9047-F624DA3B824C}"/>
                </a:ext>
              </a:extLst>
            </p:cNvPr>
            <p:cNvSpPr txBox="1"/>
            <p:nvPr/>
          </p:nvSpPr>
          <p:spPr>
            <a:xfrm>
              <a:off x="11222409" y="9995349"/>
              <a:ext cx="2500894" cy="1200072"/>
            </a:xfrm>
            <a:prstGeom prst="rect">
              <a:avLst/>
            </a:prstGeom>
            <a:noFill/>
          </p:spPr>
          <p:txBody>
            <a:bodyPr wrap="square" rtlCol="0">
              <a:spAutoFit/>
            </a:bodyPr>
            <a:lstStyle/>
            <a:p>
              <a:pPr algn="ctr" defTabSz="1828343"/>
              <a:r>
                <a:rPr lang="en-US" sz="3599" b="1">
                  <a:solidFill>
                    <a:prstClr val="black">
                      <a:lumMod val="65000"/>
                      <a:lumOff val="35000"/>
                    </a:prstClr>
                  </a:solidFill>
                  <a:latin typeface="Calibri" panose="020F0502020204030204"/>
                </a:rPr>
                <a:t>New customer </a:t>
              </a:r>
              <a:endParaRPr lang="en-GB" sz="3599" b="1">
                <a:solidFill>
                  <a:prstClr val="black">
                    <a:lumMod val="65000"/>
                    <a:lumOff val="35000"/>
                  </a:prstClr>
                </a:solidFill>
                <a:latin typeface="Calibri" panose="020F0502020204030204"/>
              </a:endParaRPr>
            </a:p>
          </p:txBody>
        </p:sp>
      </p:grpSp>
      <p:grpSp>
        <p:nvGrpSpPr>
          <p:cNvPr id="13" name="Group 12">
            <a:extLst>
              <a:ext uri="{FF2B5EF4-FFF2-40B4-BE49-F238E27FC236}">
                <a16:creationId xmlns:a16="http://schemas.microsoft.com/office/drawing/2014/main" id="{09AA9A7D-E9C1-4F3B-AEB6-AF8D0F4E0F57}"/>
              </a:ext>
            </a:extLst>
          </p:cNvPr>
          <p:cNvGrpSpPr/>
          <p:nvPr/>
        </p:nvGrpSpPr>
        <p:grpSpPr>
          <a:xfrm>
            <a:off x="11257354" y="2444540"/>
            <a:ext cx="2500895" cy="2301949"/>
            <a:chOff x="11257354" y="2444540"/>
            <a:chExt cx="2500895" cy="2301949"/>
          </a:xfrm>
        </p:grpSpPr>
        <p:sp>
          <p:nvSpPr>
            <p:cNvPr id="25" name="TextBox 24">
              <a:extLst>
                <a:ext uri="{FF2B5EF4-FFF2-40B4-BE49-F238E27FC236}">
                  <a16:creationId xmlns:a16="http://schemas.microsoft.com/office/drawing/2014/main" id="{04AEDCBA-1E99-48BB-BCA4-EB6408988C80}"/>
                </a:ext>
              </a:extLst>
            </p:cNvPr>
            <p:cNvSpPr txBox="1"/>
            <p:nvPr/>
          </p:nvSpPr>
          <p:spPr>
            <a:xfrm>
              <a:off x="11257354" y="3546417"/>
              <a:ext cx="2500895" cy="1200072"/>
            </a:xfrm>
            <a:prstGeom prst="rect">
              <a:avLst/>
            </a:prstGeom>
            <a:noFill/>
          </p:spPr>
          <p:txBody>
            <a:bodyPr wrap="square" rtlCol="0">
              <a:spAutoFit/>
            </a:bodyPr>
            <a:lstStyle/>
            <a:p>
              <a:pPr algn="ctr" defTabSz="1828343"/>
              <a:r>
                <a:rPr lang="en-US" sz="3599" b="1">
                  <a:solidFill>
                    <a:prstClr val="black">
                      <a:lumMod val="65000"/>
                      <a:lumOff val="35000"/>
                    </a:prstClr>
                  </a:solidFill>
                  <a:latin typeface="Calibri" panose="020F0502020204030204"/>
                </a:rPr>
                <a:t>High-value customer </a:t>
              </a:r>
              <a:endParaRPr lang="en-GB" sz="3599" b="1">
                <a:solidFill>
                  <a:prstClr val="black">
                    <a:lumMod val="65000"/>
                    <a:lumOff val="35000"/>
                  </a:prstClr>
                </a:solidFill>
                <a:latin typeface="Calibri" panose="020F0502020204030204"/>
              </a:endParaRPr>
            </a:p>
          </p:txBody>
        </p:sp>
        <p:pic>
          <p:nvPicPr>
            <p:cNvPr id="35" name="Picture 34" descr="Icon&#10;&#10;Description automatically generated">
              <a:extLst>
                <a:ext uri="{FF2B5EF4-FFF2-40B4-BE49-F238E27FC236}">
                  <a16:creationId xmlns:a16="http://schemas.microsoft.com/office/drawing/2014/main" id="{E15984BD-DD10-45C1-9734-FE67B88692F2}"/>
                </a:ext>
              </a:extLst>
            </p:cNvPr>
            <p:cNvPicPr>
              <a:picLocks noChangeAspect="1"/>
            </p:cNvPicPr>
            <p:nvPr/>
          </p:nvPicPr>
          <p:blipFill>
            <a:blip r:embed="rId3">
              <a:clrChange>
                <a:clrFrom>
                  <a:srgbClr val="FFFFFF"/>
                </a:clrFrom>
                <a:clrTo>
                  <a:srgbClr val="FFFFFF">
                    <a:alpha val="0"/>
                  </a:srgbClr>
                </a:clrTo>
              </a:clrChange>
              <a:duotone>
                <a:prstClr val="black"/>
                <a:srgbClr val="228F22">
                  <a:tint val="45000"/>
                  <a:satMod val="400000"/>
                </a:srgbClr>
              </a:duotone>
            </a:blip>
            <a:stretch>
              <a:fillRect/>
            </a:stretch>
          </p:blipFill>
          <p:spPr>
            <a:xfrm>
              <a:off x="11968455" y="2444540"/>
              <a:ext cx="1005182" cy="1005182"/>
            </a:xfrm>
            <a:prstGeom prst="rect">
              <a:avLst/>
            </a:prstGeom>
          </p:spPr>
        </p:pic>
      </p:grpSp>
      <p:grpSp>
        <p:nvGrpSpPr>
          <p:cNvPr id="17" name="Group 16">
            <a:extLst>
              <a:ext uri="{FF2B5EF4-FFF2-40B4-BE49-F238E27FC236}">
                <a16:creationId xmlns:a16="http://schemas.microsoft.com/office/drawing/2014/main" id="{01EFAA10-519B-4497-AD73-10697288E54B}"/>
              </a:ext>
            </a:extLst>
          </p:cNvPr>
          <p:cNvGrpSpPr/>
          <p:nvPr/>
        </p:nvGrpSpPr>
        <p:grpSpPr>
          <a:xfrm>
            <a:off x="11213223" y="10714705"/>
            <a:ext cx="2500895" cy="2204472"/>
            <a:chOff x="11213223" y="10714705"/>
            <a:chExt cx="2500895" cy="2204472"/>
          </a:xfrm>
        </p:grpSpPr>
        <p:pic>
          <p:nvPicPr>
            <p:cNvPr id="27" name="Picture 26" descr="Icon&#10;&#10;Description automatically generated">
              <a:extLst>
                <a:ext uri="{FF2B5EF4-FFF2-40B4-BE49-F238E27FC236}">
                  <a16:creationId xmlns:a16="http://schemas.microsoft.com/office/drawing/2014/main" id="{FF2D0075-18EB-4979-A6DF-7748C92D3422}"/>
                </a:ext>
              </a:extLst>
            </p:cNvPr>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p:blipFill>
          <p:spPr>
            <a:xfrm>
              <a:off x="11938688" y="10714705"/>
              <a:ext cx="1004400" cy="1004400"/>
            </a:xfrm>
            <a:prstGeom prst="rect">
              <a:avLst/>
            </a:prstGeom>
          </p:spPr>
        </p:pic>
        <p:sp>
          <p:nvSpPr>
            <p:cNvPr id="36" name="TextBox 35">
              <a:extLst>
                <a:ext uri="{FF2B5EF4-FFF2-40B4-BE49-F238E27FC236}">
                  <a16:creationId xmlns:a16="http://schemas.microsoft.com/office/drawing/2014/main" id="{A2D50FA2-BB0E-4CEB-AD7D-A2FC3029CB5E}"/>
                </a:ext>
              </a:extLst>
            </p:cNvPr>
            <p:cNvSpPr txBox="1"/>
            <p:nvPr/>
          </p:nvSpPr>
          <p:spPr>
            <a:xfrm>
              <a:off x="11213223" y="11719105"/>
              <a:ext cx="2500895" cy="1200072"/>
            </a:xfrm>
            <a:prstGeom prst="rect">
              <a:avLst/>
            </a:prstGeom>
            <a:noFill/>
          </p:spPr>
          <p:txBody>
            <a:bodyPr wrap="square" rtlCol="0">
              <a:spAutoFit/>
            </a:bodyPr>
            <a:lstStyle/>
            <a:p>
              <a:pPr algn="ctr" defTabSz="1828343"/>
              <a:r>
                <a:rPr lang="en-US" sz="3599" b="1">
                  <a:solidFill>
                    <a:prstClr val="black">
                      <a:lumMod val="65000"/>
                      <a:lumOff val="35000"/>
                    </a:prstClr>
                  </a:solidFill>
                  <a:latin typeface="Calibri" panose="020F0502020204030204"/>
                </a:rPr>
                <a:t>Low-value customer </a:t>
              </a:r>
              <a:endParaRPr lang="en-GB" sz="3599" b="1">
                <a:solidFill>
                  <a:prstClr val="black">
                    <a:lumMod val="65000"/>
                    <a:lumOff val="35000"/>
                  </a:prstClr>
                </a:solidFill>
                <a:latin typeface="Calibri" panose="020F0502020204030204"/>
              </a:endParaRPr>
            </a:p>
          </p:txBody>
        </p:sp>
      </p:grpSp>
      <p:pic>
        <p:nvPicPr>
          <p:cNvPr id="7" name="Picture 7" descr="Chart, bubble chart&#10;&#10;Description automatically generated">
            <a:extLst>
              <a:ext uri="{FF2B5EF4-FFF2-40B4-BE49-F238E27FC236}">
                <a16:creationId xmlns:a16="http://schemas.microsoft.com/office/drawing/2014/main" id="{F10E6D86-BBE2-4306-AA87-BA1004929CC3}"/>
              </a:ext>
            </a:extLst>
          </p:cNvPr>
          <p:cNvPicPr>
            <a:picLocks noChangeAspect="1"/>
          </p:cNvPicPr>
          <p:nvPr/>
        </p:nvPicPr>
        <p:blipFill>
          <a:blip r:embed="rId6"/>
          <a:stretch>
            <a:fillRect/>
          </a:stretch>
        </p:blipFill>
        <p:spPr>
          <a:xfrm>
            <a:off x="14252682" y="7526987"/>
            <a:ext cx="8132520" cy="5802504"/>
          </a:xfrm>
          <a:prstGeom prst="rect">
            <a:avLst/>
          </a:prstGeom>
        </p:spPr>
      </p:pic>
      <p:grpSp>
        <p:nvGrpSpPr>
          <p:cNvPr id="19" name="Group 18">
            <a:extLst>
              <a:ext uri="{FF2B5EF4-FFF2-40B4-BE49-F238E27FC236}">
                <a16:creationId xmlns:a16="http://schemas.microsoft.com/office/drawing/2014/main" id="{9044EA0E-92D0-4233-83C6-1BD266A86132}"/>
              </a:ext>
            </a:extLst>
          </p:cNvPr>
          <p:cNvGrpSpPr/>
          <p:nvPr/>
        </p:nvGrpSpPr>
        <p:grpSpPr>
          <a:xfrm>
            <a:off x="409495" y="8415134"/>
            <a:ext cx="10289821" cy="5304137"/>
            <a:chOff x="823591" y="9243134"/>
            <a:chExt cx="8867493" cy="4404137"/>
          </a:xfrm>
        </p:grpSpPr>
        <p:pic>
          <p:nvPicPr>
            <p:cNvPr id="2" name="Picture 6" descr="Chart, line chart&#10;&#10;Description automatically generated">
              <a:extLst>
                <a:ext uri="{FF2B5EF4-FFF2-40B4-BE49-F238E27FC236}">
                  <a16:creationId xmlns:a16="http://schemas.microsoft.com/office/drawing/2014/main" id="{9FF5051F-37E8-42C6-8C10-189E8870D747}"/>
                </a:ext>
              </a:extLst>
            </p:cNvPr>
            <p:cNvPicPr>
              <a:picLocks noChangeAspect="1"/>
            </p:cNvPicPr>
            <p:nvPr/>
          </p:nvPicPr>
          <p:blipFill>
            <a:blip r:embed="rId7"/>
            <a:stretch>
              <a:fillRect/>
            </a:stretch>
          </p:blipFill>
          <p:spPr>
            <a:xfrm>
              <a:off x="823591" y="9243134"/>
              <a:ext cx="8867493" cy="4404137"/>
            </a:xfrm>
            <a:prstGeom prst="rect">
              <a:avLst/>
            </a:prstGeom>
          </p:spPr>
        </p:pic>
        <p:sp>
          <p:nvSpPr>
            <p:cNvPr id="8" name="Isosceles Triangle 7">
              <a:extLst>
                <a:ext uri="{FF2B5EF4-FFF2-40B4-BE49-F238E27FC236}">
                  <a16:creationId xmlns:a16="http://schemas.microsoft.com/office/drawing/2014/main" id="{1F2AA8F8-C064-4D52-99AC-7A75D2DC0479}"/>
                </a:ext>
              </a:extLst>
            </p:cNvPr>
            <p:cNvSpPr/>
            <p:nvPr/>
          </p:nvSpPr>
          <p:spPr>
            <a:xfrm>
              <a:off x="4193539" y="12113136"/>
              <a:ext cx="329399" cy="279300"/>
            </a:xfrm>
            <a:prstGeom prst="triangl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grpSp>
      <p:sp>
        <p:nvSpPr>
          <p:cNvPr id="9" name="TextBox 8">
            <a:extLst>
              <a:ext uri="{FF2B5EF4-FFF2-40B4-BE49-F238E27FC236}">
                <a16:creationId xmlns:a16="http://schemas.microsoft.com/office/drawing/2014/main" id="{234EDB85-EAD8-417C-A26E-CEF60E69BD8A}"/>
              </a:ext>
            </a:extLst>
          </p:cNvPr>
          <p:cNvSpPr txBox="1"/>
          <p:nvPr/>
        </p:nvSpPr>
        <p:spPr>
          <a:xfrm>
            <a:off x="19333199" y="8069400"/>
            <a:ext cx="3301328"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a:solidFill>
                  <a:schemeClr val="accent6">
                    <a:lumMod val="10000"/>
                  </a:schemeClr>
                </a:solidFill>
                <a:latin typeface="Arial"/>
                <a:cs typeface="Arial"/>
              </a:rPr>
              <a:t>M: the size of bubble</a:t>
            </a:r>
          </a:p>
        </p:txBody>
      </p:sp>
      <p:pic>
        <p:nvPicPr>
          <p:cNvPr id="10" name="Picture 18" descr="Chart, bar chart&#10;&#10;Description automatically generated">
            <a:extLst>
              <a:ext uri="{FF2B5EF4-FFF2-40B4-BE49-F238E27FC236}">
                <a16:creationId xmlns:a16="http://schemas.microsoft.com/office/drawing/2014/main" id="{BC4262ED-DE4E-43DD-A75A-6423018E39E9}"/>
              </a:ext>
            </a:extLst>
          </p:cNvPr>
          <p:cNvPicPr>
            <a:picLocks noChangeAspect="1"/>
          </p:cNvPicPr>
          <p:nvPr/>
        </p:nvPicPr>
        <p:blipFill rotWithShape="1">
          <a:blip r:embed="rId8"/>
          <a:srcRect l="474" t="-424" r="237" b="365"/>
          <a:stretch/>
        </p:blipFill>
        <p:spPr>
          <a:xfrm>
            <a:off x="14253612" y="2083738"/>
            <a:ext cx="8019141" cy="5099627"/>
          </a:xfrm>
          <a:prstGeom prst="rect">
            <a:avLst/>
          </a:prstGeom>
        </p:spPr>
      </p:pic>
    </p:spTree>
    <p:extLst>
      <p:ext uri="{BB962C8B-B14F-4D97-AF65-F5344CB8AC3E}">
        <p14:creationId xmlns:p14="http://schemas.microsoft.com/office/powerpoint/2010/main" val="1798770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288FE6C-7389-445C-BA4E-0190A98FA69A}"/>
              </a:ext>
            </a:extLst>
          </p:cNvPr>
          <p:cNvCxnSpPr/>
          <p:nvPr/>
        </p:nvCxnSpPr>
        <p:spPr>
          <a:xfrm rot="5400000">
            <a:off x="12118476" y="988497"/>
            <a:ext cx="0" cy="1313401"/>
          </a:xfrm>
          <a:prstGeom prst="line">
            <a:avLst/>
          </a:prstGeom>
          <a:ln w="38100" cmpd="sng">
            <a:solidFill>
              <a:schemeClr val="accent3"/>
            </a:solidFill>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3FE034F1-BF9B-4FEF-B531-964BBC8070AE}"/>
              </a:ext>
            </a:extLst>
          </p:cNvPr>
          <p:cNvSpPr txBox="1"/>
          <p:nvPr/>
        </p:nvSpPr>
        <p:spPr>
          <a:xfrm>
            <a:off x="9008672" y="673624"/>
            <a:ext cx="6354048" cy="757130"/>
          </a:xfrm>
          <a:prstGeom prst="rect">
            <a:avLst/>
          </a:prstGeom>
          <a:noFill/>
        </p:spPr>
        <p:txBody>
          <a:bodyPr wrap="none" rtlCol="0">
            <a:spAutoFit/>
          </a:bodyPr>
          <a:lstStyle/>
          <a:p>
            <a:pPr algn="ctr">
              <a:lnSpc>
                <a:spcPct val="90000"/>
              </a:lnSpc>
            </a:pPr>
            <a:r>
              <a:rPr lang="en-US" sz="4800">
                <a:solidFill>
                  <a:srgbClr val="072F54"/>
                </a:solidFill>
                <a:latin typeface="Lato Light"/>
                <a:cs typeface="Lato Light"/>
              </a:rPr>
              <a:t>Market Basket Analysis</a:t>
            </a:r>
          </a:p>
        </p:txBody>
      </p:sp>
      <p:sp>
        <p:nvSpPr>
          <p:cNvPr id="5" name="TextBox 4">
            <a:extLst>
              <a:ext uri="{FF2B5EF4-FFF2-40B4-BE49-F238E27FC236}">
                <a16:creationId xmlns:a16="http://schemas.microsoft.com/office/drawing/2014/main" id="{6A0FE6BE-96F8-4950-8DC5-666E6212DC7F}"/>
              </a:ext>
            </a:extLst>
          </p:cNvPr>
          <p:cNvSpPr txBox="1"/>
          <p:nvPr/>
        </p:nvSpPr>
        <p:spPr>
          <a:xfrm>
            <a:off x="1901109" y="778966"/>
            <a:ext cx="5958348" cy="646986"/>
          </a:xfrm>
          <a:prstGeom prst="roundRect">
            <a:avLst/>
          </a:prstGeom>
          <a:solidFill>
            <a:srgbClr val="FFC000"/>
          </a:solidFill>
        </p:spPr>
        <p:txBody>
          <a:bodyPr wrap="square" rtlCol="0">
            <a:spAutoFit/>
          </a:bodyPr>
          <a:lstStyle/>
          <a:p>
            <a:pPr algn="ctr"/>
            <a:r>
              <a:rPr lang="en-AU" sz="3200" b="1">
                <a:solidFill>
                  <a:srgbClr val="072F54"/>
                </a:solidFill>
              </a:rPr>
              <a:t>Customer Development </a:t>
            </a:r>
            <a:endParaRPr lang="en-SG" sz="3200" b="1">
              <a:solidFill>
                <a:srgbClr val="072F54"/>
              </a:solidFill>
            </a:endParaRPr>
          </a:p>
        </p:txBody>
      </p:sp>
      <p:sp>
        <p:nvSpPr>
          <p:cNvPr id="8" name="TextBox 7">
            <a:extLst>
              <a:ext uri="{FF2B5EF4-FFF2-40B4-BE49-F238E27FC236}">
                <a16:creationId xmlns:a16="http://schemas.microsoft.com/office/drawing/2014/main" id="{D83A7D60-80FB-4CC6-9E54-6B067953E7FC}"/>
              </a:ext>
            </a:extLst>
          </p:cNvPr>
          <p:cNvSpPr txBox="1"/>
          <p:nvPr/>
        </p:nvSpPr>
        <p:spPr>
          <a:xfrm>
            <a:off x="17442054" y="673624"/>
            <a:ext cx="4321311" cy="1815369"/>
          </a:xfrm>
          <a:prstGeom prst="rect">
            <a:avLst/>
          </a:prstGeom>
          <a:noFill/>
        </p:spPr>
        <p:txBody>
          <a:bodyPr wrap="none" rtlCol="0">
            <a:spAutoFit/>
          </a:bodyPr>
          <a:lstStyle/>
          <a:p>
            <a:pPr defTabSz="1828343"/>
            <a:r>
              <a:rPr lang="en-US" sz="2799">
                <a:solidFill>
                  <a:prstClr val="black"/>
                </a:solidFill>
                <a:latin typeface="Calibri" panose="020F0502020204030204"/>
              </a:rPr>
              <a:t>Report setting:</a:t>
            </a:r>
          </a:p>
          <a:p>
            <a:pPr marL="571357" indent="-571357" defTabSz="1828343">
              <a:buFont typeface="Arial" panose="020B0604020202020204" pitchFamily="34" charset="0"/>
              <a:buChar char="•"/>
            </a:pPr>
            <a:r>
              <a:rPr lang="en-US" sz="2799">
                <a:solidFill>
                  <a:prstClr val="black"/>
                </a:solidFill>
                <a:latin typeface="Calibri" panose="020F0502020204030204"/>
              </a:rPr>
              <a:t>Min confidence level: 10</a:t>
            </a:r>
          </a:p>
          <a:p>
            <a:pPr marL="571357" indent="-571357" defTabSz="1828343">
              <a:buFont typeface="Arial" panose="020B0604020202020204" pitchFamily="34" charset="0"/>
              <a:buChar char="•"/>
            </a:pPr>
            <a:r>
              <a:rPr lang="en-US" sz="2799">
                <a:solidFill>
                  <a:prstClr val="black"/>
                </a:solidFill>
                <a:latin typeface="Calibri" panose="020F0502020204030204"/>
              </a:rPr>
              <a:t>Support: 5%</a:t>
            </a:r>
          </a:p>
          <a:p>
            <a:pPr marL="571357" indent="-571357" defTabSz="1828343">
              <a:buFont typeface="Arial" panose="020B0604020202020204" pitchFamily="34" charset="0"/>
              <a:buChar char="•"/>
            </a:pPr>
            <a:r>
              <a:rPr lang="en-US" sz="2799">
                <a:solidFill>
                  <a:prstClr val="black"/>
                </a:solidFill>
                <a:latin typeface="Calibri" panose="020F0502020204030204"/>
              </a:rPr>
              <a:t>Sorted by lift</a:t>
            </a:r>
            <a:endParaRPr lang="en-GB" sz="2799">
              <a:solidFill>
                <a:prstClr val="black"/>
              </a:solidFill>
              <a:latin typeface="Calibri" panose="020F0502020204030204"/>
            </a:endParaRPr>
          </a:p>
        </p:txBody>
      </p:sp>
      <p:grpSp>
        <p:nvGrpSpPr>
          <p:cNvPr id="12" name="Group 11">
            <a:extLst>
              <a:ext uri="{FF2B5EF4-FFF2-40B4-BE49-F238E27FC236}">
                <a16:creationId xmlns:a16="http://schemas.microsoft.com/office/drawing/2014/main" id="{C7099E15-C6CC-4C4B-8E61-7B2830441C5A}"/>
              </a:ext>
            </a:extLst>
          </p:cNvPr>
          <p:cNvGrpSpPr/>
          <p:nvPr/>
        </p:nvGrpSpPr>
        <p:grpSpPr>
          <a:xfrm>
            <a:off x="801025" y="1705137"/>
            <a:ext cx="8498232" cy="754968"/>
            <a:chOff x="8902655" y="1954852"/>
            <a:chExt cx="8498232" cy="754968"/>
          </a:xfrm>
        </p:grpSpPr>
        <p:sp>
          <p:nvSpPr>
            <p:cNvPr id="6" name="Oval 5">
              <a:extLst>
                <a:ext uri="{FF2B5EF4-FFF2-40B4-BE49-F238E27FC236}">
                  <a16:creationId xmlns:a16="http://schemas.microsoft.com/office/drawing/2014/main" id="{090EEBD1-B26C-4B7C-BC59-D27503A47010}"/>
                </a:ext>
              </a:extLst>
            </p:cNvPr>
            <p:cNvSpPr/>
            <p:nvPr/>
          </p:nvSpPr>
          <p:spPr>
            <a:xfrm>
              <a:off x="12669160" y="1954852"/>
              <a:ext cx="4297247" cy="738472"/>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en-GB" sz="3599">
                <a:solidFill>
                  <a:prstClr val="white"/>
                </a:solidFill>
                <a:latin typeface="Calibri" panose="020F0502020204030204"/>
              </a:endParaRPr>
            </a:p>
          </p:txBody>
        </p:sp>
        <p:sp>
          <p:nvSpPr>
            <p:cNvPr id="7" name="Oval 6">
              <a:extLst>
                <a:ext uri="{FF2B5EF4-FFF2-40B4-BE49-F238E27FC236}">
                  <a16:creationId xmlns:a16="http://schemas.microsoft.com/office/drawing/2014/main" id="{1342CA83-8D5B-415F-9E5A-6C3CE9137785}"/>
                </a:ext>
              </a:extLst>
            </p:cNvPr>
            <p:cNvSpPr/>
            <p:nvPr/>
          </p:nvSpPr>
          <p:spPr>
            <a:xfrm>
              <a:off x="8902655" y="1971348"/>
              <a:ext cx="2497469" cy="738472"/>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en-GB" sz="3599">
                <a:solidFill>
                  <a:prstClr val="white"/>
                </a:solidFill>
                <a:latin typeface="Calibri" panose="020F0502020204030204"/>
              </a:endParaRPr>
            </a:p>
          </p:txBody>
        </p:sp>
        <p:sp>
          <p:nvSpPr>
            <p:cNvPr id="9" name="TextBox 8">
              <a:extLst>
                <a:ext uri="{FF2B5EF4-FFF2-40B4-BE49-F238E27FC236}">
                  <a16:creationId xmlns:a16="http://schemas.microsoft.com/office/drawing/2014/main" id="{06BC0395-363B-4E21-8429-72476213E7FB}"/>
                </a:ext>
              </a:extLst>
            </p:cNvPr>
            <p:cNvSpPr txBox="1"/>
            <p:nvPr/>
          </p:nvSpPr>
          <p:spPr>
            <a:xfrm>
              <a:off x="9080554" y="2000986"/>
              <a:ext cx="2310248" cy="646203"/>
            </a:xfrm>
            <a:prstGeom prst="rect">
              <a:avLst/>
            </a:prstGeom>
            <a:noFill/>
          </p:spPr>
          <p:txBody>
            <a:bodyPr wrap="none" rtlCol="0">
              <a:spAutoFit/>
            </a:bodyPr>
            <a:lstStyle/>
            <a:p>
              <a:pPr defTabSz="1828343"/>
              <a:r>
                <a:rPr lang="en-GB" sz="3599">
                  <a:solidFill>
                    <a:prstClr val="black"/>
                  </a:solidFill>
                  <a:latin typeface="Calibri" panose="020F0502020204030204"/>
                </a:rPr>
                <a:t>ID: </a:t>
              </a:r>
              <a:r>
                <a:rPr lang="en-GB" sz="3599" err="1">
                  <a:solidFill>
                    <a:prstClr val="black"/>
                  </a:solidFill>
                  <a:latin typeface="Calibri" panose="020F0502020204030204"/>
                </a:rPr>
                <a:t>User_ID</a:t>
              </a:r>
              <a:endParaRPr lang="en-GB" sz="3599">
                <a:solidFill>
                  <a:prstClr val="black"/>
                </a:solidFill>
                <a:latin typeface="Calibri" panose="020F0502020204030204"/>
              </a:endParaRPr>
            </a:p>
          </p:txBody>
        </p:sp>
        <p:sp>
          <p:nvSpPr>
            <p:cNvPr id="10" name="TextBox 9">
              <a:extLst>
                <a:ext uri="{FF2B5EF4-FFF2-40B4-BE49-F238E27FC236}">
                  <a16:creationId xmlns:a16="http://schemas.microsoft.com/office/drawing/2014/main" id="{C358C3EC-D660-4483-9E63-17D6832186AD}"/>
                </a:ext>
              </a:extLst>
            </p:cNvPr>
            <p:cNvSpPr txBox="1"/>
            <p:nvPr/>
          </p:nvSpPr>
          <p:spPr>
            <a:xfrm>
              <a:off x="12876570" y="2000985"/>
              <a:ext cx="4524317" cy="646203"/>
            </a:xfrm>
            <a:prstGeom prst="rect">
              <a:avLst/>
            </a:prstGeom>
            <a:noFill/>
          </p:spPr>
          <p:txBody>
            <a:bodyPr wrap="square">
              <a:spAutoFit/>
            </a:bodyPr>
            <a:lstStyle/>
            <a:p>
              <a:pPr defTabSz="1828343"/>
              <a:r>
                <a:rPr lang="en-GB" sz="3599">
                  <a:solidFill>
                    <a:prstClr val="black"/>
                  </a:solidFill>
                  <a:latin typeface="Calibri" panose="020F0502020204030204"/>
                </a:rPr>
                <a:t>Target: </a:t>
              </a:r>
              <a:r>
                <a:rPr lang="en-GB" sz="3599" b="1">
                  <a:solidFill>
                    <a:prstClr val="black"/>
                  </a:solidFill>
                  <a:latin typeface="Calibri" panose="020F0502020204030204"/>
                </a:rPr>
                <a:t>Hotel Cluster</a:t>
              </a:r>
            </a:p>
          </p:txBody>
        </p:sp>
        <p:cxnSp>
          <p:nvCxnSpPr>
            <p:cNvPr id="11" name="Straight Arrow Connector 10">
              <a:extLst>
                <a:ext uri="{FF2B5EF4-FFF2-40B4-BE49-F238E27FC236}">
                  <a16:creationId xmlns:a16="http://schemas.microsoft.com/office/drawing/2014/main" id="{AABA9349-D1BC-4194-9F7E-4550162EB66C}"/>
                </a:ext>
              </a:extLst>
            </p:cNvPr>
            <p:cNvCxnSpPr>
              <a:cxnSpLocks/>
              <a:stCxn id="9" idx="3"/>
              <a:endCxn id="6" idx="2"/>
            </p:cNvCxnSpPr>
            <p:nvPr/>
          </p:nvCxnSpPr>
          <p:spPr>
            <a:xfrm>
              <a:off x="11390802" y="2324088"/>
              <a:ext cx="1278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351B63D0-885B-4CC6-BD7C-BAB1F2ED8878}"/>
              </a:ext>
            </a:extLst>
          </p:cNvPr>
          <p:cNvGrpSpPr/>
          <p:nvPr/>
        </p:nvGrpSpPr>
        <p:grpSpPr>
          <a:xfrm>
            <a:off x="978924" y="3310725"/>
            <a:ext cx="4342592" cy="2789594"/>
            <a:chOff x="775965" y="4068406"/>
            <a:chExt cx="4342592" cy="2789594"/>
          </a:xfrm>
        </p:grpSpPr>
        <p:pic>
          <p:nvPicPr>
            <p:cNvPr id="53" name="Picture 52" descr="Icon&#10;&#10;Description automatically generated">
              <a:extLst>
                <a:ext uri="{FF2B5EF4-FFF2-40B4-BE49-F238E27FC236}">
                  <a16:creationId xmlns:a16="http://schemas.microsoft.com/office/drawing/2014/main" id="{9E5D0572-4942-429B-9024-2A5CE6598EDD}"/>
                </a:ext>
              </a:extLst>
            </p:cNvPr>
            <p:cNvPicPr>
              <a:picLocks noChangeAspect="1"/>
            </p:cNvPicPr>
            <p:nvPr/>
          </p:nvPicPr>
          <p:blipFill>
            <a:blip r:embed="rId3">
              <a:clrChange>
                <a:clrFrom>
                  <a:srgbClr val="FFFFFF"/>
                </a:clrFrom>
                <a:clrTo>
                  <a:srgbClr val="FFFFFF">
                    <a:alpha val="0"/>
                  </a:srgbClr>
                </a:clrTo>
              </a:clrChange>
              <a:duotone>
                <a:prstClr val="black"/>
                <a:schemeClr val="accent5">
                  <a:tint val="45000"/>
                  <a:satMod val="400000"/>
                </a:schemeClr>
              </a:duotone>
            </a:blip>
            <a:stretch>
              <a:fillRect/>
            </a:stretch>
          </p:blipFill>
          <p:spPr>
            <a:xfrm>
              <a:off x="775965" y="4068406"/>
              <a:ext cx="1340320" cy="1340320"/>
            </a:xfrm>
            <a:prstGeom prst="rect">
              <a:avLst/>
            </a:prstGeom>
          </p:spPr>
        </p:pic>
        <p:sp>
          <p:nvSpPr>
            <p:cNvPr id="59" name="TextBox 58">
              <a:extLst>
                <a:ext uri="{FF2B5EF4-FFF2-40B4-BE49-F238E27FC236}">
                  <a16:creationId xmlns:a16="http://schemas.microsoft.com/office/drawing/2014/main" id="{B44AEFB9-0A96-4DC2-B37D-B644787340A4}"/>
                </a:ext>
              </a:extLst>
            </p:cNvPr>
            <p:cNvSpPr txBox="1"/>
            <p:nvPr/>
          </p:nvSpPr>
          <p:spPr>
            <a:xfrm>
              <a:off x="2323247" y="4184847"/>
              <a:ext cx="2795310" cy="1200329"/>
            </a:xfrm>
            <a:prstGeom prst="rect">
              <a:avLst/>
            </a:prstGeom>
            <a:noFill/>
          </p:spPr>
          <p:txBody>
            <a:bodyPr wrap="square" rtlCol="0">
              <a:spAutoFit/>
            </a:bodyPr>
            <a:lstStyle/>
            <a:p>
              <a:pPr defTabSz="1828343"/>
              <a:r>
                <a:rPr lang="en-US" b="1">
                  <a:solidFill>
                    <a:schemeClr val="tx1">
                      <a:lumMod val="50000"/>
                    </a:schemeClr>
                  </a:solidFill>
                  <a:latin typeface="Calibri" panose="020F0502020204030204"/>
                </a:rPr>
                <a:t>High-value customer </a:t>
              </a:r>
              <a:endParaRPr lang="en-GB" b="1">
                <a:solidFill>
                  <a:schemeClr val="tx1">
                    <a:lumMod val="50000"/>
                  </a:schemeClr>
                </a:solidFill>
                <a:latin typeface="Calibri" panose="020F0502020204030204"/>
              </a:endParaRPr>
            </a:p>
          </p:txBody>
        </p:sp>
        <p:sp>
          <p:nvSpPr>
            <p:cNvPr id="69" name="TextBox 68">
              <a:extLst>
                <a:ext uri="{FF2B5EF4-FFF2-40B4-BE49-F238E27FC236}">
                  <a16:creationId xmlns:a16="http://schemas.microsoft.com/office/drawing/2014/main" id="{4E710B10-393B-4A50-B41C-BAD7C897290D}"/>
                </a:ext>
              </a:extLst>
            </p:cNvPr>
            <p:cNvSpPr txBox="1"/>
            <p:nvPr/>
          </p:nvSpPr>
          <p:spPr>
            <a:xfrm>
              <a:off x="801025" y="5473390"/>
              <a:ext cx="4147674" cy="1384610"/>
            </a:xfrm>
            <a:prstGeom prst="rect">
              <a:avLst/>
            </a:prstGeom>
            <a:noFill/>
          </p:spPr>
          <p:txBody>
            <a:bodyPr wrap="none" rtlCol="0">
              <a:spAutoFit/>
            </a:bodyPr>
            <a:lstStyle/>
            <a:p>
              <a:pPr marL="571357" indent="-571357" defTabSz="1828343">
                <a:buFont typeface="Wingdings" panose="05000000000000000000" pitchFamily="2" charset="2"/>
                <a:buChar char="ü"/>
              </a:pPr>
              <a:r>
                <a:rPr lang="en-GB" sz="2799" b="1" i="1">
                  <a:solidFill>
                    <a:prstClr val="black"/>
                  </a:solidFill>
                  <a:latin typeface="Calibri" panose="020F0502020204030204"/>
                </a:rPr>
                <a:t>Top 25 rules</a:t>
              </a:r>
            </a:p>
            <a:p>
              <a:pPr marL="571357" indent="-571357" defTabSz="1828343">
                <a:buFont typeface="Wingdings" panose="05000000000000000000" pitchFamily="2" charset="2"/>
                <a:buChar char="ü"/>
              </a:pPr>
              <a:r>
                <a:rPr lang="en-GB" sz="2799" b="1" i="1">
                  <a:solidFill>
                    <a:prstClr val="black"/>
                  </a:solidFill>
                  <a:latin typeface="Calibri" panose="020F0502020204030204"/>
                </a:rPr>
                <a:t>2,3,and 4 relations</a:t>
              </a:r>
            </a:p>
            <a:p>
              <a:pPr marL="571357" indent="-571357" defTabSz="1828343">
                <a:buFont typeface="Wingdings" panose="05000000000000000000" pitchFamily="2" charset="2"/>
                <a:buChar char="ü"/>
              </a:pPr>
              <a:r>
                <a:rPr lang="en-GB" sz="2799" b="1" i="1">
                  <a:solidFill>
                    <a:prstClr val="black"/>
                  </a:solidFill>
                  <a:latin typeface="Calibri" panose="020F0502020204030204"/>
                </a:rPr>
                <a:t>Central Point :48,50,</a:t>
              </a:r>
              <a:r>
                <a:rPr lang="en-GB" altLang="zh-CN" sz="2799" b="1" i="1">
                  <a:solidFill>
                    <a:prstClr val="black"/>
                  </a:solidFill>
                  <a:latin typeface="Calibri" panose="020F0502020204030204"/>
                  <a:ea typeface="等线" panose="02010600030101010101" pitchFamily="2" charset="-122"/>
                </a:rPr>
                <a:t>46</a:t>
              </a:r>
              <a:endParaRPr lang="en-GB" sz="2799" b="1" i="1">
                <a:solidFill>
                  <a:prstClr val="black"/>
                </a:solidFill>
                <a:latin typeface="Calibri" panose="020F0502020204030204"/>
              </a:endParaRPr>
            </a:p>
          </p:txBody>
        </p:sp>
      </p:grpSp>
      <p:grpSp>
        <p:nvGrpSpPr>
          <p:cNvPr id="13" name="Group 12">
            <a:extLst>
              <a:ext uri="{FF2B5EF4-FFF2-40B4-BE49-F238E27FC236}">
                <a16:creationId xmlns:a16="http://schemas.microsoft.com/office/drawing/2014/main" id="{F00EF15D-9150-4058-97FA-797918A1D7BF}"/>
              </a:ext>
            </a:extLst>
          </p:cNvPr>
          <p:cNvGrpSpPr/>
          <p:nvPr/>
        </p:nvGrpSpPr>
        <p:grpSpPr>
          <a:xfrm>
            <a:off x="7484059" y="2822661"/>
            <a:ext cx="13370160" cy="10219715"/>
            <a:chOff x="7484059" y="3129879"/>
            <a:chExt cx="13370160" cy="10219715"/>
          </a:xfrm>
        </p:grpSpPr>
        <p:pic>
          <p:nvPicPr>
            <p:cNvPr id="65" name="Picture 64">
              <a:extLst>
                <a:ext uri="{FF2B5EF4-FFF2-40B4-BE49-F238E27FC236}">
                  <a16:creationId xmlns:a16="http://schemas.microsoft.com/office/drawing/2014/main" id="{3B92F052-E1A7-4827-B1C0-9E43340EDEB8}"/>
                </a:ext>
              </a:extLst>
            </p:cNvPr>
            <p:cNvPicPr>
              <a:picLocks noChangeAspect="1"/>
            </p:cNvPicPr>
            <p:nvPr/>
          </p:nvPicPr>
          <p:blipFill rotWithShape="1">
            <a:blip r:embed="rId4"/>
            <a:srcRect t="6523"/>
            <a:stretch/>
          </p:blipFill>
          <p:spPr>
            <a:xfrm>
              <a:off x="7484059" y="3622879"/>
              <a:ext cx="13370160" cy="9726715"/>
            </a:xfrm>
            <a:prstGeom prst="rect">
              <a:avLst/>
            </a:prstGeom>
          </p:spPr>
        </p:pic>
        <p:sp>
          <p:nvSpPr>
            <p:cNvPr id="83" name="TextBox 82">
              <a:extLst>
                <a:ext uri="{FF2B5EF4-FFF2-40B4-BE49-F238E27FC236}">
                  <a16:creationId xmlns:a16="http://schemas.microsoft.com/office/drawing/2014/main" id="{1A5011FD-F07E-4A55-BB85-2A990D5F03F1}"/>
                </a:ext>
              </a:extLst>
            </p:cNvPr>
            <p:cNvSpPr txBox="1"/>
            <p:nvPr/>
          </p:nvSpPr>
          <p:spPr>
            <a:xfrm>
              <a:off x="7484059" y="3129879"/>
              <a:ext cx="9078767" cy="461537"/>
            </a:xfrm>
            <a:prstGeom prst="rect">
              <a:avLst/>
            </a:prstGeom>
            <a:noFill/>
          </p:spPr>
          <p:txBody>
            <a:bodyPr wrap="none" rtlCol="0">
              <a:spAutoFit/>
            </a:bodyPr>
            <a:lstStyle/>
            <a:p>
              <a:pPr defTabSz="1828343"/>
              <a:r>
                <a:rPr lang="en-GB" sz="2399">
                  <a:solidFill>
                    <a:prstClr val="black"/>
                  </a:solidFill>
                  <a:latin typeface="Calibri" panose="020F0502020204030204"/>
                </a:rPr>
                <a:t>Customer ID. : 108291 │  Records:</a:t>
              </a:r>
              <a:r>
                <a:rPr lang="en-GB" sz="2399" b="1">
                  <a:solidFill>
                    <a:prstClr val="black"/>
                  </a:solidFill>
                  <a:latin typeface="Calibri" panose="020F0502020204030204"/>
                </a:rPr>
                <a:t>1.4million</a:t>
              </a:r>
              <a:r>
                <a:rPr lang="en-GB" sz="2399">
                  <a:solidFill>
                    <a:prstClr val="black"/>
                  </a:solidFill>
                  <a:latin typeface="Calibri" panose="020F0502020204030204"/>
                </a:rPr>
                <a:t> │ </a:t>
              </a:r>
              <a:r>
                <a:rPr lang="en-GB" sz="2399" err="1">
                  <a:solidFill>
                    <a:prstClr val="black"/>
                  </a:solidFill>
                  <a:latin typeface="Calibri" panose="020F0502020204030204"/>
                </a:rPr>
                <a:t>Avg</a:t>
              </a:r>
              <a:r>
                <a:rPr lang="en-GB" sz="2399">
                  <a:solidFill>
                    <a:prstClr val="black"/>
                  </a:solidFill>
                  <a:latin typeface="Calibri" panose="020F0502020204030204"/>
                </a:rPr>
                <a:t> records/customer:</a:t>
              </a:r>
              <a:r>
                <a:rPr lang="en-GB" sz="2399" b="1">
                  <a:solidFill>
                    <a:prstClr val="black"/>
                  </a:solidFill>
                  <a:latin typeface="Calibri" panose="020F0502020204030204"/>
                </a:rPr>
                <a:t>13</a:t>
              </a:r>
            </a:p>
          </p:txBody>
        </p:sp>
      </p:grpSp>
      <p:grpSp>
        <p:nvGrpSpPr>
          <p:cNvPr id="34" name="Group 33">
            <a:extLst>
              <a:ext uri="{FF2B5EF4-FFF2-40B4-BE49-F238E27FC236}">
                <a16:creationId xmlns:a16="http://schemas.microsoft.com/office/drawing/2014/main" id="{535B43BF-B719-46A1-99CB-360F9D6DC108}"/>
              </a:ext>
            </a:extLst>
          </p:cNvPr>
          <p:cNvGrpSpPr/>
          <p:nvPr/>
        </p:nvGrpSpPr>
        <p:grpSpPr>
          <a:xfrm>
            <a:off x="1082519" y="6594340"/>
            <a:ext cx="4069139" cy="2716610"/>
            <a:chOff x="10759405" y="2739458"/>
            <a:chExt cx="4069139" cy="2716610"/>
          </a:xfrm>
        </p:grpSpPr>
        <p:sp>
          <p:nvSpPr>
            <p:cNvPr id="35" name="TextBox 34">
              <a:extLst>
                <a:ext uri="{FF2B5EF4-FFF2-40B4-BE49-F238E27FC236}">
                  <a16:creationId xmlns:a16="http://schemas.microsoft.com/office/drawing/2014/main" id="{7DF10701-24BC-44E3-BDA5-59357DFAB618}"/>
                </a:ext>
              </a:extLst>
            </p:cNvPr>
            <p:cNvSpPr txBox="1"/>
            <p:nvPr/>
          </p:nvSpPr>
          <p:spPr>
            <a:xfrm>
              <a:off x="12359548" y="2871386"/>
              <a:ext cx="2468996" cy="1200072"/>
            </a:xfrm>
            <a:prstGeom prst="rect">
              <a:avLst/>
            </a:prstGeom>
            <a:noFill/>
          </p:spPr>
          <p:txBody>
            <a:bodyPr wrap="square" rtlCol="0">
              <a:spAutoFit/>
            </a:bodyPr>
            <a:lstStyle/>
            <a:p>
              <a:pPr defTabSz="1828343"/>
              <a:r>
                <a:rPr lang="en-US" sz="3599" b="1">
                  <a:solidFill>
                    <a:schemeClr val="tx1">
                      <a:lumMod val="50000"/>
                    </a:schemeClr>
                  </a:solidFill>
                  <a:latin typeface="Calibri" panose="020F0502020204030204"/>
                </a:rPr>
                <a:t>Potential customer </a:t>
              </a:r>
              <a:endParaRPr lang="en-GB" sz="3599" b="1">
                <a:solidFill>
                  <a:schemeClr val="tx1">
                    <a:lumMod val="50000"/>
                  </a:schemeClr>
                </a:solidFill>
                <a:latin typeface="Calibri" panose="020F0502020204030204"/>
              </a:endParaRPr>
            </a:p>
          </p:txBody>
        </p:sp>
        <p:sp>
          <p:nvSpPr>
            <p:cNvPr id="36" name="TextBox 35">
              <a:extLst>
                <a:ext uri="{FF2B5EF4-FFF2-40B4-BE49-F238E27FC236}">
                  <a16:creationId xmlns:a16="http://schemas.microsoft.com/office/drawing/2014/main" id="{40768428-6138-4EEA-BFAD-771E809BE94A}"/>
                </a:ext>
              </a:extLst>
            </p:cNvPr>
            <p:cNvSpPr txBox="1"/>
            <p:nvPr/>
          </p:nvSpPr>
          <p:spPr>
            <a:xfrm>
              <a:off x="10759405" y="4071458"/>
              <a:ext cx="3692421" cy="1384610"/>
            </a:xfrm>
            <a:prstGeom prst="rect">
              <a:avLst/>
            </a:prstGeom>
            <a:noFill/>
          </p:spPr>
          <p:txBody>
            <a:bodyPr wrap="none" rtlCol="0">
              <a:spAutoFit/>
            </a:bodyPr>
            <a:lstStyle/>
            <a:p>
              <a:pPr marL="571357" indent="-571357" defTabSz="1828343">
                <a:buFont typeface="Wingdings" panose="05000000000000000000" pitchFamily="2" charset="2"/>
                <a:buChar char="ü"/>
              </a:pPr>
              <a:r>
                <a:rPr lang="en-GB" sz="2799" b="1" i="1">
                  <a:solidFill>
                    <a:prstClr val="black"/>
                  </a:solidFill>
                  <a:latin typeface="Calibri" panose="020F0502020204030204"/>
                </a:rPr>
                <a:t>Top 25 rules</a:t>
              </a:r>
            </a:p>
            <a:p>
              <a:pPr marL="571357" indent="-571357" defTabSz="1828343">
                <a:buFont typeface="Wingdings" panose="05000000000000000000" pitchFamily="2" charset="2"/>
                <a:buChar char="ü"/>
              </a:pPr>
              <a:r>
                <a:rPr lang="en-GB" sz="2799" b="1" i="1">
                  <a:solidFill>
                    <a:prstClr val="black"/>
                  </a:solidFill>
                  <a:latin typeface="Calibri" panose="020F0502020204030204"/>
                </a:rPr>
                <a:t>Only 2 relations</a:t>
              </a:r>
            </a:p>
            <a:p>
              <a:pPr marL="571357" indent="-571357" defTabSz="1828343">
                <a:buFont typeface="Wingdings" panose="05000000000000000000" pitchFamily="2" charset="2"/>
                <a:buChar char="ü"/>
              </a:pPr>
              <a:r>
                <a:rPr lang="en-GB" sz="2799" b="1" i="1">
                  <a:solidFill>
                    <a:prstClr val="black"/>
                  </a:solidFill>
                  <a:latin typeface="Calibri" panose="020F0502020204030204"/>
                </a:rPr>
                <a:t>Central Point: 48,91</a:t>
              </a:r>
            </a:p>
          </p:txBody>
        </p:sp>
        <p:pic>
          <p:nvPicPr>
            <p:cNvPr id="37" name="Picture 36" descr="Icon&#10;&#10;Description automatically generated">
              <a:extLst>
                <a:ext uri="{FF2B5EF4-FFF2-40B4-BE49-F238E27FC236}">
                  <a16:creationId xmlns:a16="http://schemas.microsoft.com/office/drawing/2014/main" id="{9978819E-774D-48E0-9DAC-D616196808E9}"/>
                </a:ext>
              </a:extLst>
            </p:cNvPr>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blip>
            <a:stretch>
              <a:fillRect/>
            </a:stretch>
          </p:blipFill>
          <p:spPr>
            <a:xfrm>
              <a:off x="10825734" y="2739458"/>
              <a:ext cx="1332000" cy="1332000"/>
            </a:xfrm>
            <a:prstGeom prst="rect">
              <a:avLst/>
            </a:prstGeom>
          </p:spPr>
        </p:pic>
      </p:grpSp>
      <p:grpSp>
        <p:nvGrpSpPr>
          <p:cNvPr id="15" name="Group 14">
            <a:extLst>
              <a:ext uri="{FF2B5EF4-FFF2-40B4-BE49-F238E27FC236}">
                <a16:creationId xmlns:a16="http://schemas.microsoft.com/office/drawing/2014/main" id="{A5A20E74-70F9-4D80-9AB1-18A702F06C2B}"/>
              </a:ext>
            </a:extLst>
          </p:cNvPr>
          <p:cNvGrpSpPr/>
          <p:nvPr/>
        </p:nvGrpSpPr>
        <p:grpSpPr>
          <a:xfrm>
            <a:off x="7107341" y="2832307"/>
            <a:ext cx="12353416" cy="10576166"/>
            <a:chOff x="7484059" y="2858333"/>
            <a:chExt cx="12353416" cy="10576166"/>
          </a:xfrm>
        </p:grpSpPr>
        <p:pic>
          <p:nvPicPr>
            <p:cNvPr id="38" name="Picture 37">
              <a:extLst>
                <a:ext uri="{FF2B5EF4-FFF2-40B4-BE49-F238E27FC236}">
                  <a16:creationId xmlns:a16="http://schemas.microsoft.com/office/drawing/2014/main" id="{C29370E0-05F1-486A-B39A-E70486C64E7B}"/>
                </a:ext>
              </a:extLst>
            </p:cNvPr>
            <p:cNvPicPr>
              <a:picLocks noChangeAspect="1"/>
            </p:cNvPicPr>
            <p:nvPr/>
          </p:nvPicPr>
          <p:blipFill>
            <a:blip r:embed="rId5"/>
            <a:stretch>
              <a:fillRect/>
            </a:stretch>
          </p:blipFill>
          <p:spPr>
            <a:xfrm>
              <a:off x="7484059" y="3310725"/>
              <a:ext cx="12353416" cy="10123774"/>
            </a:xfrm>
            <a:prstGeom prst="rect">
              <a:avLst/>
            </a:prstGeom>
          </p:spPr>
        </p:pic>
        <p:sp>
          <p:nvSpPr>
            <p:cNvPr id="39" name="TextBox 38">
              <a:extLst>
                <a:ext uri="{FF2B5EF4-FFF2-40B4-BE49-F238E27FC236}">
                  <a16:creationId xmlns:a16="http://schemas.microsoft.com/office/drawing/2014/main" id="{C7E51B0D-3AF9-465D-8EA6-43138452DD2F}"/>
                </a:ext>
              </a:extLst>
            </p:cNvPr>
            <p:cNvSpPr txBox="1"/>
            <p:nvPr/>
          </p:nvSpPr>
          <p:spPr>
            <a:xfrm>
              <a:off x="7484059" y="2858333"/>
              <a:ext cx="8254824" cy="461537"/>
            </a:xfrm>
            <a:prstGeom prst="rect">
              <a:avLst/>
            </a:prstGeom>
            <a:noFill/>
          </p:spPr>
          <p:txBody>
            <a:bodyPr wrap="none" rtlCol="0">
              <a:spAutoFit/>
            </a:bodyPr>
            <a:lstStyle/>
            <a:p>
              <a:pPr defTabSz="1828343"/>
              <a:r>
                <a:rPr lang="en-GB" sz="2399">
                  <a:solidFill>
                    <a:prstClr val="black"/>
                  </a:solidFill>
                  <a:latin typeface="Calibri" panose="020F0502020204030204"/>
                </a:rPr>
                <a:t>Customer ID. : 257809 │  Records:925k│ </a:t>
              </a:r>
              <a:r>
                <a:rPr lang="en-GB" sz="2399" err="1">
                  <a:solidFill>
                    <a:prstClr val="black"/>
                  </a:solidFill>
                  <a:latin typeface="Calibri" panose="020F0502020204030204"/>
                </a:rPr>
                <a:t>Avg</a:t>
              </a:r>
              <a:r>
                <a:rPr lang="en-GB" sz="2399">
                  <a:solidFill>
                    <a:prstClr val="black"/>
                  </a:solidFill>
                  <a:latin typeface="Calibri" panose="020F0502020204030204"/>
                </a:rPr>
                <a:t> records /customer:4</a:t>
              </a:r>
            </a:p>
          </p:txBody>
        </p:sp>
      </p:grpSp>
      <p:grpSp>
        <p:nvGrpSpPr>
          <p:cNvPr id="16" name="Group 15">
            <a:extLst>
              <a:ext uri="{FF2B5EF4-FFF2-40B4-BE49-F238E27FC236}">
                <a16:creationId xmlns:a16="http://schemas.microsoft.com/office/drawing/2014/main" id="{7953B350-6C63-470E-8DF8-87F60081EAD4}"/>
              </a:ext>
            </a:extLst>
          </p:cNvPr>
          <p:cNvGrpSpPr/>
          <p:nvPr/>
        </p:nvGrpSpPr>
        <p:grpSpPr>
          <a:xfrm>
            <a:off x="1080980" y="10270680"/>
            <a:ext cx="3693960" cy="2926164"/>
            <a:chOff x="18513827" y="2746103"/>
            <a:chExt cx="3693960" cy="2926164"/>
          </a:xfrm>
        </p:grpSpPr>
        <p:pic>
          <p:nvPicPr>
            <p:cNvPr id="41" name="Picture 40" descr="Icon&#10;&#10;Description automatically generated">
              <a:extLst>
                <a:ext uri="{FF2B5EF4-FFF2-40B4-BE49-F238E27FC236}">
                  <a16:creationId xmlns:a16="http://schemas.microsoft.com/office/drawing/2014/main" id="{11B5A8AE-FFF3-4CFD-803C-CF5079406E49}"/>
                </a:ext>
              </a:extLst>
            </p:cNvPr>
            <p:cNvPicPr>
              <a:picLocks noChangeAspect="1"/>
            </p:cNvPicPr>
            <p:nvPr/>
          </p:nvPicPr>
          <p:blipFill>
            <a:blip r:embed="rId3">
              <a:clrChange>
                <a:clrFrom>
                  <a:srgbClr val="FFFFFF"/>
                </a:clrFrom>
                <a:clrTo>
                  <a:srgbClr val="FFFFFF">
                    <a:alpha val="0"/>
                  </a:srgbClr>
                </a:clrTo>
              </a:clrChange>
              <a:duotone>
                <a:schemeClr val="accent4">
                  <a:shade val="45000"/>
                  <a:satMod val="135000"/>
                </a:schemeClr>
                <a:prstClr val="white"/>
              </a:duotone>
            </a:blip>
            <a:stretch>
              <a:fillRect/>
            </a:stretch>
          </p:blipFill>
          <p:spPr>
            <a:xfrm>
              <a:off x="18670112" y="2746103"/>
              <a:ext cx="1332000" cy="1332000"/>
            </a:xfrm>
            <a:prstGeom prst="rect">
              <a:avLst/>
            </a:prstGeom>
          </p:spPr>
        </p:pic>
        <p:sp>
          <p:nvSpPr>
            <p:cNvPr id="42" name="TextBox 41">
              <a:extLst>
                <a:ext uri="{FF2B5EF4-FFF2-40B4-BE49-F238E27FC236}">
                  <a16:creationId xmlns:a16="http://schemas.microsoft.com/office/drawing/2014/main" id="{746C2891-5B4F-428B-83C2-D5D6A4E2A00D}"/>
                </a:ext>
              </a:extLst>
            </p:cNvPr>
            <p:cNvSpPr txBox="1"/>
            <p:nvPr/>
          </p:nvSpPr>
          <p:spPr>
            <a:xfrm>
              <a:off x="20174312" y="2916978"/>
              <a:ext cx="2033475" cy="1200072"/>
            </a:xfrm>
            <a:prstGeom prst="rect">
              <a:avLst/>
            </a:prstGeom>
            <a:noFill/>
          </p:spPr>
          <p:txBody>
            <a:bodyPr wrap="square" rtlCol="0">
              <a:spAutoFit/>
            </a:bodyPr>
            <a:lstStyle/>
            <a:p>
              <a:pPr defTabSz="1828343"/>
              <a:r>
                <a:rPr lang="en-US" sz="3599" b="1">
                  <a:solidFill>
                    <a:prstClr val="black">
                      <a:lumMod val="65000"/>
                      <a:lumOff val="35000"/>
                    </a:prstClr>
                  </a:solidFill>
                  <a:latin typeface="Calibri" panose="020F0502020204030204"/>
                </a:rPr>
                <a:t>New customer </a:t>
              </a:r>
              <a:endParaRPr lang="en-GB" sz="3599" b="1">
                <a:solidFill>
                  <a:prstClr val="black">
                    <a:lumMod val="65000"/>
                    <a:lumOff val="35000"/>
                  </a:prstClr>
                </a:solidFill>
                <a:latin typeface="Calibri" panose="020F0502020204030204"/>
              </a:endParaRPr>
            </a:p>
          </p:txBody>
        </p:sp>
        <p:sp>
          <p:nvSpPr>
            <p:cNvPr id="43" name="TextBox 42">
              <a:extLst>
                <a:ext uri="{FF2B5EF4-FFF2-40B4-BE49-F238E27FC236}">
                  <a16:creationId xmlns:a16="http://schemas.microsoft.com/office/drawing/2014/main" id="{7522CEE7-F5AB-451F-940F-111B369EC6CA}"/>
                </a:ext>
              </a:extLst>
            </p:cNvPr>
            <p:cNvSpPr txBox="1"/>
            <p:nvPr/>
          </p:nvSpPr>
          <p:spPr>
            <a:xfrm>
              <a:off x="18513827" y="4287657"/>
              <a:ext cx="3237168" cy="1384610"/>
            </a:xfrm>
            <a:prstGeom prst="rect">
              <a:avLst/>
            </a:prstGeom>
            <a:noFill/>
          </p:spPr>
          <p:txBody>
            <a:bodyPr wrap="none" rtlCol="0">
              <a:spAutoFit/>
            </a:bodyPr>
            <a:lstStyle/>
            <a:p>
              <a:pPr marL="571357" indent="-571357" defTabSz="1828343">
                <a:buFont typeface="Wingdings" panose="05000000000000000000" pitchFamily="2" charset="2"/>
                <a:buChar char="ü"/>
              </a:pPr>
              <a:r>
                <a:rPr lang="en-GB" sz="2799" b="1" i="1">
                  <a:solidFill>
                    <a:prstClr val="black"/>
                  </a:solidFill>
                  <a:latin typeface="Calibri" panose="020F0502020204030204"/>
                </a:rPr>
                <a:t>3 rules</a:t>
              </a:r>
            </a:p>
            <a:p>
              <a:pPr marL="571357" indent="-571357" defTabSz="1828343">
                <a:buFont typeface="Wingdings" panose="05000000000000000000" pitchFamily="2" charset="2"/>
                <a:buChar char="ü"/>
              </a:pPr>
              <a:r>
                <a:rPr lang="en-GB" sz="2799" b="1" i="1">
                  <a:solidFill>
                    <a:prstClr val="black"/>
                  </a:solidFill>
                  <a:latin typeface="Calibri" panose="020F0502020204030204"/>
                </a:rPr>
                <a:t>Only 2 relations</a:t>
              </a:r>
            </a:p>
            <a:p>
              <a:pPr marL="571357" indent="-571357" defTabSz="1828343">
                <a:buFont typeface="Wingdings" panose="05000000000000000000" pitchFamily="2" charset="2"/>
                <a:buChar char="ü"/>
              </a:pPr>
              <a:r>
                <a:rPr lang="en-GB" sz="2799" b="1" i="1">
                  <a:solidFill>
                    <a:prstClr val="black"/>
                  </a:solidFill>
                  <a:latin typeface="Calibri" panose="020F0502020204030204"/>
                </a:rPr>
                <a:t>Central Point: 91</a:t>
              </a:r>
            </a:p>
          </p:txBody>
        </p:sp>
      </p:grpSp>
      <p:grpSp>
        <p:nvGrpSpPr>
          <p:cNvPr id="17" name="Group 16">
            <a:extLst>
              <a:ext uri="{FF2B5EF4-FFF2-40B4-BE49-F238E27FC236}">
                <a16:creationId xmlns:a16="http://schemas.microsoft.com/office/drawing/2014/main" id="{350F40F8-C605-493C-840A-0BA67487172F}"/>
              </a:ext>
            </a:extLst>
          </p:cNvPr>
          <p:cNvGrpSpPr/>
          <p:nvPr/>
        </p:nvGrpSpPr>
        <p:grpSpPr>
          <a:xfrm>
            <a:off x="7484059" y="9884535"/>
            <a:ext cx="11824162" cy="3549964"/>
            <a:chOff x="7484059" y="10706266"/>
            <a:chExt cx="11824162" cy="3549964"/>
          </a:xfrm>
        </p:grpSpPr>
        <p:pic>
          <p:nvPicPr>
            <p:cNvPr id="45" name="Picture 44">
              <a:extLst>
                <a:ext uri="{FF2B5EF4-FFF2-40B4-BE49-F238E27FC236}">
                  <a16:creationId xmlns:a16="http://schemas.microsoft.com/office/drawing/2014/main" id="{4EF34BFF-0B3D-4120-B768-67F388C726F0}"/>
                </a:ext>
              </a:extLst>
            </p:cNvPr>
            <p:cNvPicPr>
              <a:picLocks noChangeAspect="1"/>
            </p:cNvPicPr>
            <p:nvPr/>
          </p:nvPicPr>
          <p:blipFill>
            <a:blip r:embed="rId6"/>
            <a:stretch>
              <a:fillRect/>
            </a:stretch>
          </p:blipFill>
          <p:spPr>
            <a:xfrm>
              <a:off x="7703648" y="11355085"/>
              <a:ext cx="11604573" cy="2901145"/>
            </a:xfrm>
            <a:prstGeom prst="rect">
              <a:avLst/>
            </a:prstGeom>
          </p:spPr>
        </p:pic>
        <p:sp>
          <p:nvSpPr>
            <p:cNvPr id="46" name="TextBox 45">
              <a:extLst>
                <a:ext uri="{FF2B5EF4-FFF2-40B4-BE49-F238E27FC236}">
                  <a16:creationId xmlns:a16="http://schemas.microsoft.com/office/drawing/2014/main" id="{BCBAFCA2-0C28-4D96-9719-FB3DBAE309C0}"/>
                </a:ext>
              </a:extLst>
            </p:cNvPr>
            <p:cNvSpPr txBox="1"/>
            <p:nvPr/>
          </p:nvSpPr>
          <p:spPr>
            <a:xfrm>
              <a:off x="7484059" y="10706266"/>
              <a:ext cx="8185895" cy="461537"/>
            </a:xfrm>
            <a:prstGeom prst="rect">
              <a:avLst/>
            </a:prstGeom>
            <a:noFill/>
          </p:spPr>
          <p:txBody>
            <a:bodyPr wrap="none" rtlCol="0">
              <a:spAutoFit/>
            </a:bodyPr>
            <a:lstStyle/>
            <a:p>
              <a:pPr defTabSz="1828343"/>
              <a:r>
                <a:rPr lang="en-GB" sz="2399">
                  <a:solidFill>
                    <a:prstClr val="black"/>
                  </a:solidFill>
                  <a:latin typeface="Calibri" panose="020F0502020204030204"/>
                </a:rPr>
                <a:t>Customer ID. : 119872 │  Records:259k│ </a:t>
              </a:r>
              <a:r>
                <a:rPr lang="en-GB" sz="2399" err="1">
                  <a:solidFill>
                    <a:prstClr val="black"/>
                  </a:solidFill>
                  <a:latin typeface="Calibri" panose="020F0502020204030204"/>
                </a:rPr>
                <a:t>Avg</a:t>
              </a:r>
              <a:r>
                <a:rPr lang="en-GB" sz="2399">
                  <a:solidFill>
                    <a:prstClr val="black"/>
                  </a:solidFill>
                  <a:latin typeface="Calibri" panose="020F0502020204030204"/>
                </a:rPr>
                <a:t> records/customer:2</a:t>
              </a:r>
            </a:p>
          </p:txBody>
        </p:sp>
      </p:grpSp>
      <p:graphicFrame>
        <p:nvGraphicFramePr>
          <p:cNvPr id="49" name="Table 57">
            <a:extLst>
              <a:ext uri="{FF2B5EF4-FFF2-40B4-BE49-F238E27FC236}">
                <a16:creationId xmlns:a16="http://schemas.microsoft.com/office/drawing/2014/main" id="{3B7A39C8-6242-4DB5-AB20-172610FC6716}"/>
              </a:ext>
            </a:extLst>
          </p:cNvPr>
          <p:cNvGraphicFramePr>
            <a:graphicFrameLocks noGrp="1"/>
          </p:cNvGraphicFramePr>
          <p:nvPr>
            <p:extLst>
              <p:ext uri="{D42A27DB-BD31-4B8C-83A1-F6EECF244321}">
                <p14:modId xmlns:p14="http://schemas.microsoft.com/office/powerpoint/2010/main" val="1643548744"/>
              </p:ext>
            </p:extLst>
          </p:nvPr>
        </p:nvGraphicFramePr>
        <p:xfrm>
          <a:off x="7564133" y="8903203"/>
          <a:ext cx="10267660" cy="4453264"/>
        </p:xfrm>
        <a:graphic>
          <a:graphicData uri="http://schemas.openxmlformats.org/drawingml/2006/table">
            <a:tbl>
              <a:tblPr firstRow="1" bandRow="1">
                <a:tableStyleId>{5C22544A-7EE6-4342-B048-85BDC9FD1C3A}</a:tableStyleId>
              </a:tblPr>
              <a:tblGrid>
                <a:gridCol w="2431849">
                  <a:extLst>
                    <a:ext uri="{9D8B030D-6E8A-4147-A177-3AD203B41FA5}">
                      <a16:colId xmlns:a16="http://schemas.microsoft.com/office/drawing/2014/main" val="4050759044"/>
                    </a:ext>
                  </a:extLst>
                </a:gridCol>
                <a:gridCol w="2886307">
                  <a:extLst>
                    <a:ext uri="{9D8B030D-6E8A-4147-A177-3AD203B41FA5}">
                      <a16:colId xmlns:a16="http://schemas.microsoft.com/office/drawing/2014/main" val="3732140543"/>
                    </a:ext>
                  </a:extLst>
                </a:gridCol>
                <a:gridCol w="2667928">
                  <a:extLst>
                    <a:ext uri="{9D8B030D-6E8A-4147-A177-3AD203B41FA5}">
                      <a16:colId xmlns:a16="http://schemas.microsoft.com/office/drawing/2014/main" val="2657975659"/>
                    </a:ext>
                  </a:extLst>
                </a:gridCol>
                <a:gridCol w="2281576">
                  <a:extLst>
                    <a:ext uri="{9D8B030D-6E8A-4147-A177-3AD203B41FA5}">
                      <a16:colId xmlns:a16="http://schemas.microsoft.com/office/drawing/2014/main" val="3612010313"/>
                    </a:ext>
                  </a:extLst>
                </a:gridCol>
              </a:tblGrid>
              <a:tr h="1167184">
                <a:tc>
                  <a:txBody>
                    <a:bodyPr/>
                    <a:lstStyle/>
                    <a:p>
                      <a:pPr algn="ctr"/>
                      <a:r>
                        <a:rPr lang="en-US" sz="3600"/>
                        <a:t>Cluster</a:t>
                      </a:r>
                      <a:endParaRPr lang="en-GB" sz="3600"/>
                    </a:p>
                  </a:txBody>
                  <a:tcPr marL="182832" marR="182832" marT="91416" marB="91416" anchor="ctr"/>
                </a:tc>
                <a:tc>
                  <a:txBody>
                    <a:bodyPr/>
                    <a:lstStyle/>
                    <a:p>
                      <a:pPr algn="ctr"/>
                      <a:r>
                        <a:rPr lang="en-US" sz="3600"/>
                        <a:t>AVG Confidence </a:t>
                      </a:r>
                      <a:endParaRPr lang="en-GB" sz="3600"/>
                    </a:p>
                  </a:txBody>
                  <a:tcPr marL="182832" marR="182832" marT="91416" marB="91416" anchor="ctr"/>
                </a:tc>
                <a:tc>
                  <a:txBody>
                    <a:bodyPr/>
                    <a:lstStyle/>
                    <a:p>
                      <a:pPr algn="ctr"/>
                      <a:r>
                        <a:rPr lang="en-US" sz="3600"/>
                        <a:t>AVG Support</a:t>
                      </a:r>
                      <a:endParaRPr lang="en-GB" sz="3600"/>
                    </a:p>
                  </a:txBody>
                  <a:tcPr marL="182832" marR="182832" marT="91416" marB="91416" anchor="ctr"/>
                </a:tc>
                <a:tc>
                  <a:txBody>
                    <a:bodyPr/>
                    <a:lstStyle/>
                    <a:p>
                      <a:pPr algn="ctr"/>
                      <a:r>
                        <a:rPr lang="en-US" sz="3600"/>
                        <a:t>AVG </a:t>
                      </a:r>
                    </a:p>
                    <a:p>
                      <a:pPr algn="ctr"/>
                      <a:r>
                        <a:rPr lang="en-US" sz="3600"/>
                        <a:t>Lift</a:t>
                      </a:r>
                      <a:endParaRPr lang="en-GB" sz="3600"/>
                    </a:p>
                  </a:txBody>
                  <a:tcPr marL="182832" marR="182832" marT="91416" marB="91416" anchor="ctr"/>
                </a:tc>
                <a:extLst>
                  <a:ext uri="{0D108BD9-81ED-4DB2-BD59-A6C34878D82A}">
                    <a16:rowId xmlns:a16="http://schemas.microsoft.com/office/drawing/2014/main" val="1229845731"/>
                  </a:ext>
                </a:extLst>
              </a:tr>
              <a:tr h="1167184">
                <a:tc>
                  <a:txBody>
                    <a:bodyPr/>
                    <a:lstStyle/>
                    <a:p>
                      <a:r>
                        <a:rPr lang="en-US" sz="3600">
                          <a:solidFill>
                            <a:schemeClr val="accent6">
                              <a:lumMod val="10000"/>
                            </a:schemeClr>
                          </a:solidFill>
                          <a:latin typeface="+mj-lt"/>
                        </a:rPr>
                        <a:t>High Value</a:t>
                      </a:r>
                      <a:endParaRPr lang="en-GB" sz="3600">
                        <a:solidFill>
                          <a:schemeClr val="accent6">
                            <a:lumMod val="10000"/>
                          </a:schemeClr>
                        </a:solidFill>
                        <a:latin typeface="+mj-lt"/>
                      </a:endParaRPr>
                    </a:p>
                  </a:txBody>
                  <a:tcPr marL="182832" marR="182832" marT="91416" marB="91416" anchor="ctr"/>
                </a:tc>
                <a:tc>
                  <a:txBody>
                    <a:bodyPr/>
                    <a:lstStyle/>
                    <a:p>
                      <a:pPr algn="ctr"/>
                      <a:r>
                        <a:rPr lang="en-US" sz="3600">
                          <a:solidFill>
                            <a:schemeClr val="accent6">
                              <a:lumMod val="10000"/>
                            </a:schemeClr>
                          </a:solidFill>
                          <a:latin typeface="+mj-lt"/>
                        </a:rPr>
                        <a:t>28.15</a:t>
                      </a:r>
                      <a:endParaRPr lang="en-GB" sz="3600">
                        <a:solidFill>
                          <a:schemeClr val="accent6">
                            <a:lumMod val="10000"/>
                          </a:schemeClr>
                        </a:solidFill>
                        <a:latin typeface="+mj-lt"/>
                      </a:endParaRPr>
                    </a:p>
                  </a:txBody>
                  <a:tcPr marL="182832" marR="182832" marT="91416" marB="91416" anchor="ctr"/>
                </a:tc>
                <a:tc>
                  <a:txBody>
                    <a:bodyPr/>
                    <a:lstStyle/>
                    <a:p>
                      <a:pPr algn="ctr"/>
                      <a:r>
                        <a:rPr lang="en-US" sz="3600">
                          <a:solidFill>
                            <a:schemeClr val="accent6">
                              <a:lumMod val="10000"/>
                            </a:schemeClr>
                          </a:solidFill>
                          <a:latin typeface="+mj-lt"/>
                        </a:rPr>
                        <a:t>1.73</a:t>
                      </a:r>
                      <a:endParaRPr lang="en-GB" sz="3600">
                        <a:solidFill>
                          <a:schemeClr val="accent6">
                            <a:lumMod val="10000"/>
                          </a:schemeClr>
                        </a:solidFill>
                        <a:latin typeface="+mj-lt"/>
                      </a:endParaRPr>
                    </a:p>
                  </a:txBody>
                  <a:tcPr marL="182832" marR="182832" marT="91416" marB="91416" anchor="ctr"/>
                </a:tc>
                <a:tc>
                  <a:txBody>
                    <a:bodyPr/>
                    <a:lstStyle/>
                    <a:p>
                      <a:pPr algn="ctr"/>
                      <a:r>
                        <a:rPr lang="en-US" sz="3600">
                          <a:solidFill>
                            <a:schemeClr val="accent6">
                              <a:lumMod val="10000"/>
                            </a:schemeClr>
                          </a:solidFill>
                          <a:latin typeface="+mj-lt"/>
                        </a:rPr>
                        <a:t>3.33</a:t>
                      </a:r>
                      <a:endParaRPr lang="en-GB" sz="3600">
                        <a:solidFill>
                          <a:schemeClr val="accent6">
                            <a:lumMod val="10000"/>
                          </a:schemeClr>
                        </a:solidFill>
                        <a:latin typeface="+mj-lt"/>
                      </a:endParaRPr>
                    </a:p>
                  </a:txBody>
                  <a:tcPr marL="182832" marR="182832" marT="91416" marB="91416" anchor="ctr"/>
                </a:tc>
                <a:extLst>
                  <a:ext uri="{0D108BD9-81ED-4DB2-BD59-A6C34878D82A}">
                    <a16:rowId xmlns:a16="http://schemas.microsoft.com/office/drawing/2014/main" val="2160686893"/>
                  </a:ext>
                </a:extLst>
              </a:tr>
              <a:tr h="946520">
                <a:tc>
                  <a:txBody>
                    <a:bodyPr/>
                    <a:lstStyle/>
                    <a:p>
                      <a:r>
                        <a:rPr lang="en-US" sz="3600">
                          <a:solidFill>
                            <a:schemeClr val="accent6">
                              <a:lumMod val="10000"/>
                            </a:schemeClr>
                          </a:solidFill>
                          <a:latin typeface="+mj-lt"/>
                        </a:rPr>
                        <a:t>Potential</a:t>
                      </a:r>
                      <a:endParaRPr lang="en-GB" sz="3600">
                        <a:solidFill>
                          <a:schemeClr val="accent6">
                            <a:lumMod val="10000"/>
                          </a:schemeClr>
                        </a:solidFill>
                        <a:latin typeface="+mj-lt"/>
                      </a:endParaRPr>
                    </a:p>
                  </a:txBody>
                  <a:tcPr marL="182832" marR="182832" marT="91416" marB="91416" anchor="ctr"/>
                </a:tc>
                <a:tc>
                  <a:txBody>
                    <a:bodyPr/>
                    <a:lstStyle/>
                    <a:p>
                      <a:pPr algn="ctr"/>
                      <a:r>
                        <a:rPr lang="en-US" sz="3600">
                          <a:solidFill>
                            <a:schemeClr val="accent6">
                              <a:lumMod val="10000"/>
                            </a:schemeClr>
                          </a:solidFill>
                          <a:latin typeface="+mj-lt"/>
                        </a:rPr>
                        <a:t>13.78</a:t>
                      </a:r>
                      <a:endParaRPr lang="en-GB" sz="3600">
                        <a:solidFill>
                          <a:schemeClr val="accent6">
                            <a:lumMod val="10000"/>
                          </a:schemeClr>
                        </a:solidFill>
                        <a:latin typeface="+mj-lt"/>
                      </a:endParaRPr>
                    </a:p>
                  </a:txBody>
                  <a:tcPr marL="182832" marR="182832" marT="91416" marB="91416" anchor="ctr"/>
                </a:tc>
                <a:tc>
                  <a:txBody>
                    <a:bodyPr/>
                    <a:lstStyle/>
                    <a:p>
                      <a:pPr algn="ctr"/>
                      <a:r>
                        <a:rPr lang="en-US" sz="3600">
                          <a:solidFill>
                            <a:schemeClr val="accent6">
                              <a:lumMod val="10000"/>
                            </a:schemeClr>
                          </a:solidFill>
                          <a:latin typeface="+mj-lt"/>
                        </a:rPr>
                        <a:t>0.87</a:t>
                      </a:r>
                      <a:endParaRPr lang="en-GB" sz="3600">
                        <a:solidFill>
                          <a:schemeClr val="accent6">
                            <a:lumMod val="10000"/>
                          </a:schemeClr>
                        </a:solidFill>
                        <a:latin typeface="+mj-lt"/>
                      </a:endParaRPr>
                    </a:p>
                  </a:txBody>
                  <a:tcPr marL="182832" marR="182832" marT="91416" marB="91416" anchor="ctr"/>
                </a:tc>
                <a:tc>
                  <a:txBody>
                    <a:bodyPr/>
                    <a:lstStyle/>
                    <a:p>
                      <a:pPr algn="ctr"/>
                      <a:r>
                        <a:rPr lang="en-US" sz="3600">
                          <a:solidFill>
                            <a:schemeClr val="accent6">
                              <a:lumMod val="10000"/>
                            </a:schemeClr>
                          </a:solidFill>
                          <a:latin typeface="+mj-lt"/>
                        </a:rPr>
                        <a:t>1.53</a:t>
                      </a:r>
                      <a:endParaRPr lang="en-GB" sz="3600">
                        <a:solidFill>
                          <a:schemeClr val="accent6">
                            <a:lumMod val="10000"/>
                          </a:schemeClr>
                        </a:solidFill>
                        <a:latin typeface="+mj-lt"/>
                      </a:endParaRPr>
                    </a:p>
                  </a:txBody>
                  <a:tcPr marL="182832" marR="182832" marT="91416" marB="91416" anchor="ctr"/>
                </a:tc>
                <a:extLst>
                  <a:ext uri="{0D108BD9-81ED-4DB2-BD59-A6C34878D82A}">
                    <a16:rowId xmlns:a16="http://schemas.microsoft.com/office/drawing/2014/main" val="4147977795"/>
                  </a:ext>
                </a:extLst>
              </a:tr>
              <a:tr h="946520">
                <a:tc>
                  <a:txBody>
                    <a:bodyPr/>
                    <a:lstStyle/>
                    <a:p>
                      <a:r>
                        <a:rPr lang="en-US" sz="3600">
                          <a:solidFill>
                            <a:schemeClr val="accent6">
                              <a:lumMod val="10000"/>
                            </a:schemeClr>
                          </a:solidFill>
                          <a:latin typeface="+mj-lt"/>
                        </a:rPr>
                        <a:t>New</a:t>
                      </a:r>
                      <a:endParaRPr lang="en-GB" sz="3600">
                        <a:solidFill>
                          <a:schemeClr val="accent6">
                            <a:lumMod val="10000"/>
                          </a:schemeClr>
                        </a:solidFill>
                        <a:latin typeface="+mj-lt"/>
                      </a:endParaRPr>
                    </a:p>
                  </a:txBody>
                  <a:tcPr marL="182832" marR="182832" marT="91416" marB="91416" anchor="ctr"/>
                </a:tc>
                <a:tc>
                  <a:txBody>
                    <a:bodyPr/>
                    <a:lstStyle/>
                    <a:p>
                      <a:pPr algn="ctr"/>
                      <a:r>
                        <a:rPr lang="en-US" sz="3600">
                          <a:solidFill>
                            <a:schemeClr val="accent6">
                              <a:lumMod val="10000"/>
                            </a:schemeClr>
                          </a:solidFill>
                          <a:latin typeface="+mj-lt"/>
                        </a:rPr>
                        <a:t>11.71</a:t>
                      </a:r>
                      <a:endParaRPr lang="en-GB" sz="3600">
                        <a:solidFill>
                          <a:schemeClr val="accent6">
                            <a:lumMod val="10000"/>
                          </a:schemeClr>
                        </a:solidFill>
                        <a:latin typeface="+mj-lt"/>
                      </a:endParaRPr>
                    </a:p>
                  </a:txBody>
                  <a:tcPr marL="182832" marR="182832" marT="91416" marB="91416" anchor="ctr"/>
                </a:tc>
                <a:tc>
                  <a:txBody>
                    <a:bodyPr/>
                    <a:lstStyle/>
                    <a:p>
                      <a:pPr algn="ctr"/>
                      <a:r>
                        <a:rPr lang="en-US" sz="3600">
                          <a:solidFill>
                            <a:schemeClr val="accent6">
                              <a:lumMod val="10000"/>
                            </a:schemeClr>
                          </a:solidFill>
                          <a:latin typeface="+mj-lt"/>
                        </a:rPr>
                        <a:t>0.59</a:t>
                      </a:r>
                      <a:endParaRPr lang="en-GB" sz="3600">
                        <a:solidFill>
                          <a:schemeClr val="accent6">
                            <a:lumMod val="10000"/>
                          </a:schemeClr>
                        </a:solidFill>
                        <a:latin typeface="+mj-lt"/>
                      </a:endParaRPr>
                    </a:p>
                  </a:txBody>
                  <a:tcPr marL="182832" marR="182832" marT="91416" marB="91416" anchor="ctr"/>
                </a:tc>
                <a:tc>
                  <a:txBody>
                    <a:bodyPr/>
                    <a:lstStyle/>
                    <a:p>
                      <a:pPr algn="ctr"/>
                      <a:r>
                        <a:rPr lang="en-US" sz="3600">
                          <a:solidFill>
                            <a:schemeClr val="accent6">
                              <a:lumMod val="10000"/>
                            </a:schemeClr>
                          </a:solidFill>
                          <a:latin typeface="+mj-lt"/>
                        </a:rPr>
                        <a:t>1.57</a:t>
                      </a:r>
                      <a:endParaRPr lang="en-GB" sz="3600">
                        <a:solidFill>
                          <a:schemeClr val="accent6">
                            <a:lumMod val="10000"/>
                          </a:schemeClr>
                        </a:solidFill>
                        <a:latin typeface="+mj-lt"/>
                      </a:endParaRPr>
                    </a:p>
                  </a:txBody>
                  <a:tcPr marL="182832" marR="182832" marT="91416" marB="91416" anchor="ctr"/>
                </a:tc>
                <a:extLst>
                  <a:ext uri="{0D108BD9-81ED-4DB2-BD59-A6C34878D82A}">
                    <a16:rowId xmlns:a16="http://schemas.microsoft.com/office/drawing/2014/main" val="3491485730"/>
                  </a:ext>
                </a:extLst>
              </a:tr>
            </a:tbl>
          </a:graphicData>
        </a:graphic>
      </p:graphicFrame>
      <p:sp>
        <p:nvSpPr>
          <p:cNvPr id="50" name="TextBox 49">
            <a:extLst>
              <a:ext uri="{FF2B5EF4-FFF2-40B4-BE49-F238E27FC236}">
                <a16:creationId xmlns:a16="http://schemas.microsoft.com/office/drawing/2014/main" id="{6D35413A-9597-4A65-BE8F-1DB4A1B8951C}"/>
              </a:ext>
            </a:extLst>
          </p:cNvPr>
          <p:cNvSpPr txBox="1"/>
          <p:nvPr/>
        </p:nvSpPr>
        <p:spPr>
          <a:xfrm>
            <a:off x="7107341" y="7971159"/>
            <a:ext cx="3642286" cy="714947"/>
          </a:xfrm>
          <a:prstGeom prst="roundRect">
            <a:avLst/>
          </a:prstGeom>
          <a:solidFill>
            <a:schemeClr val="bg2">
              <a:lumMod val="50000"/>
            </a:schemeClr>
          </a:solidFill>
          <a:ln>
            <a:noFill/>
          </a:ln>
        </p:spPr>
        <p:txBody>
          <a:bodyPr wrap="none" rtlCol="0">
            <a:spAutoFit/>
          </a:bodyPr>
          <a:lstStyle/>
          <a:p>
            <a:pPr defTabSz="1828343"/>
            <a:r>
              <a:rPr lang="en-US" sz="3599" b="1">
                <a:solidFill>
                  <a:schemeClr val="bg1"/>
                </a:solidFill>
                <a:latin typeface="Calibri" panose="020F0502020204030204"/>
              </a:rPr>
              <a:t>Comparison Table</a:t>
            </a:r>
            <a:endParaRPr lang="en-GB" sz="3599" b="1">
              <a:solidFill>
                <a:schemeClr val="bg1"/>
              </a:solidFill>
              <a:latin typeface="Calibri" panose="020F0502020204030204"/>
            </a:endParaRPr>
          </a:p>
        </p:txBody>
      </p:sp>
      <p:sp>
        <p:nvSpPr>
          <p:cNvPr id="51" name="TextBox 50">
            <a:extLst>
              <a:ext uri="{FF2B5EF4-FFF2-40B4-BE49-F238E27FC236}">
                <a16:creationId xmlns:a16="http://schemas.microsoft.com/office/drawing/2014/main" id="{1C9A691C-725D-4574-9755-F98CE3292D14}"/>
              </a:ext>
            </a:extLst>
          </p:cNvPr>
          <p:cNvSpPr txBox="1"/>
          <p:nvPr/>
        </p:nvSpPr>
        <p:spPr>
          <a:xfrm>
            <a:off x="7130635" y="3496053"/>
            <a:ext cx="15663104" cy="3477875"/>
          </a:xfrm>
          <a:prstGeom prst="rect">
            <a:avLst/>
          </a:prstGeom>
          <a:noFill/>
        </p:spPr>
        <p:txBody>
          <a:bodyPr wrap="square" rtlCol="0">
            <a:spAutoFit/>
          </a:bodyPr>
          <a:lstStyle/>
          <a:p>
            <a:pPr marL="571357" indent="-571357" defTabSz="1828343">
              <a:buFont typeface="Arial" panose="020B0604020202020204" pitchFamily="34" charset="0"/>
              <a:buChar char="•"/>
            </a:pPr>
            <a:r>
              <a:rPr lang="en-GB" sz="4400">
                <a:solidFill>
                  <a:prstClr val="black"/>
                </a:solidFill>
                <a:latin typeface="Calibri" panose="020F0502020204030204"/>
              </a:rPr>
              <a:t>Results of MBA analysis for High-value customer are relatively better than for other clusters, because it has a higher frequency and more booking records for each customer</a:t>
            </a:r>
          </a:p>
          <a:p>
            <a:pPr marL="571357" indent="-571357" defTabSz="1828343">
              <a:buFont typeface="Arial" panose="020B0604020202020204" pitchFamily="34" charset="0"/>
              <a:buChar char="•"/>
            </a:pPr>
            <a:r>
              <a:rPr lang="en-GB" sz="4400">
                <a:solidFill>
                  <a:prstClr val="black"/>
                </a:solidFill>
                <a:latin typeface="Calibri" panose="020F0502020204030204"/>
              </a:rPr>
              <a:t>MBA analysis is not recommended to use in this case, because it is hard for an individual to visit the many place within 1 or 2 years </a:t>
            </a:r>
          </a:p>
        </p:txBody>
      </p:sp>
      <p:sp>
        <p:nvSpPr>
          <p:cNvPr id="52" name="TextBox 51">
            <a:extLst>
              <a:ext uri="{FF2B5EF4-FFF2-40B4-BE49-F238E27FC236}">
                <a16:creationId xmlns:a16="http://schemas.microsoft.com/office/drawing/2014/main" id="{F7E4B606-ADC5-4797-B151-B1F28903479D}"/>
              </a:ext>
            </a:extLst>
          </p:cNvPr>
          <p:cNvSpPr txBox="1"/>
          <p:nvPr/>
        </p:nvSpPr>
        <p:spPr>
          <a:xfrm>
            <a:off x="7107341" y="2690296"/>
            <a:ext cx="2795310" cy="783193"/>
          </a:xfrm>
          <a:prstGeom prst="roundRect">
            <a:avLst/>
          </a:prstGeom>
          <a:solidFill>
            <a:schemeClr val="bg2">
              <a:lumMod val="50000"/>
            </a:schemeClr>
          </a:solidFill>
          <a:ln>
            <a:noFill/>
          </a:ln>
        </p:spPr>
        <p:txBody>
          <a:bodyPr wrap="square" rtlCol="0">
            <a:spAutoFit/>
          </a:bodyPr>
          <a:lstStyle/>
          <a:p>
            <a:pPr defTabSz="1828343"/>
            <a:r>
              <a:rPr lang="en-US" sz="4000" b="1">
                <a:solidFill>
                  <a:schemeClr val="bg1"/>
                </a:solidFill>
                <a:latin typeface="Calibri" panose="020F0502020204030204"/>
              </a:rPr>
              <a:t>Summary</a:t>
            </a:r>
            <a:endParaRPr lang="en-GB" sz="4000" b="1">
              <a:solidFill>
                <a:schemeClr val="bg1"/>
              </a:solidFill>
              <a:latin typeface="Calibri" panose="020F0502020204030204"/>
            </a:endParaRPr>
          </a:p>
        </p:txBody>
      </p:sp>
      <p:sp>
        <p:nvSpPr>
          <p:cNvPr id="40" name="TextBox 39">
            <a:extLst>
              <a:ext uri="{FF2B5EF4-FFF2-40B4-BE49-F238E27FC236}">
                <a16:creationId xmlns:a16="http://schemas.microsoft.com/office/drawing/2014/main" id="{FE12D11A-FA73-470F-AABC-E966A1CBCEAA}"/>
              </a:ext>
            </a:extLst>
          </p:cNvPr>
          <p:cNvSpPr txBox="1"/>
          <p:nvPr/>
        </p:nvSpPr>
        <p:spPr>
          <a:xfrm>
            <a:off x="21073808" y="9846360"/>
            <a:ext cx="3184071" cy="1384610"/>
          </a:xfrm>
          <a:prstGeom prst="rect">
            <a:avLst/>
          </a:prstGeom>
          <a:noFill/>
        </p:spPr>
        <p:txBody>
          <a:bodyPr wrap="square" rtlCol="0">
            <a:spAutoFit/>
          </a:bodyPr>
          <a:lstStyle/>
          <a:p>
            <a:pPr defTabSz="1828343"/>
            <a:r>
              <a:rPr lang="en-US" sz="2799">
                <a:solidFill>
                  <a:prstClr val="black"/>
                </a:solidFill>
                <a:latin typeface="Calibri" panose="020F0502020204030204"/>
              </a:rPr>
              <a:t>* </a:t>
            </a:r>
            <a:r>
              <a:rPr lang="en-GB" sz="2799">
                <a:solidFill>
                  <a:prstClr val="black"/>
                </a:solidFill>
                <a:latin typeface="Calibri" panose="020F0502020204030204"/>
              </a:rPr>
              <a:t>There are no such rules exist in low value customer</a:t>
            </a:r>
            <a:r>
              <a:rPr lang="en-US" sz="2799">
                <a:solidFill>
                  <a:prstClr val="black"/>
                </a:solidFill>
                <a:latin typeface="Calibri" panose="020F0502020204030204"/>
              </a:rPr>
              <a:t> </a:t>
            </a:r>
            <a:endParaRPr lang="en-GB" sz="2799">
              <a:solidFill>
                <a:prstClr val="black"/>
              </a:solidFill>
              <a:latin typeface="Calibri" panose="020F0502020204030204"/>
            </a:endParaRPr>
          </a:p>
        </p:txBody>
      </p:sp>
    </p:spTree>
    <p:extLst>
      <p:ext uri="{BB962C8B-B14F-4D97-AF65-F5344CB8AC3E}">
        <p14:creationId xmlns:p14="http://schemas.microsoft.com/office/powerpoint/2010/main" val="425659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3"/>
                                        </p:tgtEl>
                                        <p:attrNameLst>
                                          <p:attrName>style.visibility</p:attrName>
                                        </p:attrNameLst>
                                      </p:cBhvr>
                                      <p:to>
                                        <p:strVal val="hidden"/>
                                      </p:to>
                                    </p:set>
                                  </p:childTnLst>
                                </p:cTn>
                              </p:par>
                              <p:par>
                                <p:cTn id="13" presetID="2" presetClass="entr" presetSubtype="4"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ppt_x"/>
                                          </p:val>
                                        </p:tav>
                                        <p:tav tm="100000">
                                          <p:val>
                                            <p:strVal val="#ppt_x"/>
                                          </p:val>
                                        </p:tav>
                                      </p:tavLst>
                                    </p:anim>
                                    <p:anim calcmode="lin" valueType="num">
                                      <p:cBhvr additive="base">
                                        <p:cTn id="2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15"/>
                                        </p:tgtEl>
                                        <p:attrNameLst>
                                          <p:attrName>ppt_x</p:attrName>
                                        </p:attrNameLst>
                                      </p:cBhvr>
                                      <p:tavLst>
                                        <p:tav tm="0">
                                          <p:val>
                                            <p:strVal val="ppt_x"/>
                                          </p:val>
                                        </p:tav>
                                        <p:tav tm="100000">
                                          <p:val>
                                            <p:strVal val="ppt_x"/>
                                          </p:val>
                                        </p:tav>
                                      </p:tavLst>
                                    </p:anim>
                                    <p:anim calcmode="lin" valueType="num">
                                      <p:cBhvr additive="base">
                                        <p:cTn id="25" dur="500"/>
                                        <p:tgtEl>
                                          <p:spTgt spid="15"/>
                                        </p:tgtEl>
                                        <p:attrNameLst>
                                          <p:attrName>ppt_y</p:attrName>
                                        </p:attrNameLst>
                                      </p:cBhvr>
                                      <p:tavLst>
                                        <p:tav tm="0">
                                          <p:val>
                                            <p:strVal val="ppt_y"/>
                                          </p:val>
                                        </p:tav>
                                        <p:tav tm="100000">
                                          <p:val>
                                            <p:strVal val="1+ppt_h/2"/>
                                          </p:val>
                                        </p:tav>
                                      </p:tavLst>
                                    </p:anim>
                                    <p:set>
                                      <p:cBhvr>
                                        <p:cTn id="26" dur="1" fill="hold">
                                          <p:stCondLst>
                                            <p:cond delay="499"/>
                                          </p:stCondLst>
                                        </p:cTn>
                                        <p:tgtEl>
                                          <p:spTgt spid="1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 calcmode="lin" valueType="num">
                                      <p:cBhvr additive="base">
                                        <p:cTn id="39" dur="500" fill="hold"/>
                                        <p:tgtEl>
                                          <p:spTgt spid="40"/>
                                        </p:tgtEl>
                                        <p:attrNameLst>
                                          <p:attrName>ppt_x</p:attrName>
                                        </p:attrNameLst>
                                      </p:cBhvr>
                                      <p:tavLst>
                                        <p:tav tm="0">
                                          <p:val>
                                            <p:strVal val="#ppt_x"/>
                                          </p:val>
                                        </p:tav>
                                        <p:tav tm="100000">
                                          <p:val>
                                            <p:strVal val="#ppt_x"/>
                                          </p:val>
                                        </p:tav>
                                      </p:tavLst>
                                    </p:anim>
                                    <p:anim calcmode="lin" valueType="num">
                                      <p:cBhvr additive="base">
                                        <p:cTn id="40"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xit" presetSubtype="4" fill="hold" nodeType="clickEffect">
                                  <p:stCondLst>
                                    <p:cond delay="0"/>
                                  </p:stCondLst>
                                  <p:childTnLst>
                                    <p:anim calcmode="lin" valueType="num">
                                      <p:cBhvr additive="base">
                                        <p:cTn id="44" dur="500"/>
                                        <p:tgtEl>
                                          <p:spTgt spid="17"/>
                                        </p:tgtEl>
                                        <p:attrNameLst>
                                          <p:attrName>ppt_x</p:attrName>
                                        </p:attrNameLst>
                                      </p:cBhvr>
                                      <p:tavLst>
                                        <p:tav tm="0">
                                          <p:val>
                                            <p:strVal val="ppt_x"/>
                                          </p:val>
                                        </p:tav>
                                        <p:tav tm="100000">
                                          <p:val>
                                            <p:strVal val="ppt_x"/>
                                          </p:val>
                                        </p:tav>
                                      </p:tavLst>
                                    </p:anim>
                                    <p:anim calcmode="lin" valueType="num">
                                      <p:cBhvr additive="base">
                                        <p:cTn id="45" dur="500"/>
                                        <p:tgtEl>
                                          <p:spTgt spid="17"/>
                                        </p:tgtEl>
                                        <p:attrNameLst>
                                          <p:attrName>ppt_y</p:attrName>
                                        </p:attrNameLst>
                                      </p:cBhvr>
                                      <p:tavLst>
                                        <p:tav tm="0">
                                          <p:val>
                                            <p:strVal val="ppt_y"/>
                                          </p:val>
                                        </p:tav>
                                        <p:tav tm="100000">
                                          <p:val>
                                            <p:strVal val="1+ppt_h/2"/>
                                          </p:val>
                                        </p:tav>
                                      </p:tavLst>
                                    </p:anim>
                                    <p:set>
                                      <p:cBhvr>
                                        <p:cTn id="46" dur="1" fill="hold">
                                          <p:stCondLst>
                                            <p:cond delay="499"/>
                                          </p:stCondLst>
                                        </p:cTn>
                                        <p:tgtEl>
                                          <p:spTgt spid="17"/>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6" presetClass="entr" presetSubtype="16" fill="hold" grpId="0" nodeType="clickEffect">
                                  <p:stCondLst>
                                    <p:cond delay="0"/>
                                  </p:stCondLst>
                                  <p:childTnLst>
                                    <p:set>
                                      <p:cBhvr>
                                        <p:cTn id="50" dur="1" fill="hold">
                                          <p:stCondLst>
                                            <p:cond delay="0"/>
                                          </p:stCondLst>
                                        </p:cTn>
                                        <p:tgtEl>
                                          <p:spTgt spid="50"/>
                                        </p:tgtEl>
                                        <p:attrNameLst>
                                          <p:attrName>style.visibility</p:attrName>
                                        </p:attrNameLst>
                                      </p:cBhvr>
                                      <p:to>
                                        <p:strVal val="visible"/>
                                      </p:to>
                                    </p:set>
                                    <p:animEffect transition="in" filter="circle(in)">
                                      <p:cBhvr>
                                        <p:cTn id="51" dur="1000"/>
                                        <p:tgtEl>
                                          <p:spTgt spid="50"/>
                                        </p:tgtEl>
                                      </p:cBhvr>
                                    </p:animEffect>
                                  </p:childTnLst>
                                </p:cTn>
                              </p:par>
                              <p:par>
                                <p:cTn id="52" presetID="6" presetClass="entr" presetSubtype="16" fill="hold" nodeType="with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circle(in)">
                                      <p:cBhvr>
                                        <p:cTn id="54" dur="1000"/>
                                        <p:tgtEl>
                                          <p:spTgt spid="49"/>
                                        </p:tgtEl>
                                      </p:cBhvr>
                                    </p:animEffect>
                                  </p:childTnLst>
                                </p:cTn>
                              </p:par>
                              <p:par>
                                <p:cTn id="55" presetID="6" presetClass="entr" presetSubtype="16" fill="hold" grpId="0" nodeType="withEffect">
                                  <p:stCondLst>
                                    <p:cond delay="0"/>
                                  </p:stCondLst>
                                  <p:childTnLst>
                                    <p:set>
                                      <p:cBhvr>
                                        <p:cTn id="56" dur="1" fill="hold">
                                          <p:stCondLst>
                                            <p:cond delay="0"/>
                                          </p:stCondLst>
                                        </p:cTn>
                                        <p:tgtEl>
                                          <p:spTgt spid="51"/>
                                        </p:tgtEl>
                                        <p:attrNameLst>
                                          <p:attrName>style.visibility</p:attrName>
                                        </p:attrNameLst>
                                      </p:cBhvr>
                                      <p:to>
                                        <p:strVal val="visible"/>
                                      </p:to>
                                    </p:set>
                                    <p:animEffect transition="in" filter="circle(in)">
                                      <p:cBhvr>
                                        <p:cTn id="57" dur="1000"/>
                                        <p:tgtEl>
                                          <p:spTgt spid="51"/>
                                        </p:tgtEl>
                                      </p:cBhvr>
                                    </p:animEffect>
                                  </p:childTnLst>
                                </p:cTn>
                              </p:par>
                              <p:par>
                                <p:cTn id="58" presetID="6" presetClass="entr" presetSubtype="16" fill="hold" grpId="0" nodeType="with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circle(in)">
                                      <p:cBhvr>
                                        <p:cTn id="60" dur="1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p:bldP spid="52" grpId="0" animBg="1"/>
      <p:bldP spid="40" grpId="0"/>
    </p:bldLst>
  </p:timing>
</p:sld>
</file>

<file path=ppt/theme/theme1.xml><?xml version="1.0" encoding="utf-8"?>
<a:theme xmlns:a="http://schemas.openxmlformats.org/drawingml/2006/main" name="Default Theme">
  <a:themeElements>
    <a:clrScheme name="Investor PRO Light">
      <a:dk1>
        <a:srgbClr val="737572"/>
      </a:dk1>
      <a:lt1>
        <a:sysClr val="window" lastClr="FFFFFF"/>
      </a:lt1>
      <a:dk2>
        <a:srgbClr val="445469"/>
      </a:dk2>
      <a:lt2>
        <a:srgbClr val="F6F7FA"/>
      </a:lt2>
      <a:accent1>
        <a:srgbClr val="0D73B2"/>
      </a:accent1>
      <a:accent2>
        <a:srgbClr val="445468"/>
      </a:accent2>
      <a:accent3>
        <a:srgbClr val="33D1AD"/>
      </a:accent3>
      <a:accent4>
        <a:srgbClr val="F19A14"/>
      </a:accent4>
      <a:accent5>
        <a:srgbClr val="91CE55"/>
      </a:accent5>
      <a:accent6>
        <a:srgbClr val="CAC9D0"/>
      </a:accent6>
      <a:hlink>
        <a:srgbClr val="216BA9"/>
      </a:hlink>
      <a:folHlink>
        <a:srgbClr val="1FB18A"/>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084FF60D909AD4297CD63ED1CBD406E" ma:contentTypeVersion="8" ma:contentTypeDescription="Create a new document." ma:contentTypeScope="" ma:versionID="83c8672a0feafea79e9ef38a96ff5a81">
  <xsd:schema xmlns:xsd="http://www.w3.org/2001/XMLSchema" xmlns:xs="http://www.w3.org/2001/XMLSchema" xmlns:p="http://schemas.microsoft.com/office/2006/metadata/properties" xmlns:ns2="7203c67d-bae5-400b-9adb-a06d36fb5374" targetNamespace="http://schemas.microsoft.com/office/2006/metadata/properties" ma:root="true" ma:fieldsID="182f04f86141e4f95310fa02a1f24072" ns2:_="">
    <xsd:import namespace="7203c67d-bae5-400b-9adb-a06d36fb537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03c67d-bae5-400b-9adb-a06d36fb537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F2D1C4A-D242-4722-AC15-88F746A390AA}">
  <ds:schemaRefs>
    <ds:schemaRef ds:uri="7203c67d-bae5-400b-9adb-a06d36fb537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25B66047-CEA4-4B1C-B4FE-48E373269E2E}">
  <ds:schemaRefs>
    <ds:schemaRef ds:uri="http://schemas.microsoft.com/sharepoint/v3/contenttype/forms"/>
  </ds:schemaRefs>
</ds:datastoreItem>
</file>

<file path=customXml/itemProps3.xml><?xml version="1.0" encoding="utf-8"?>
<ds:datastoreItem xmlns:ds="http://schemas.openxmlformats.org/officeDocument/2006/customXml" ds:itemID="{FA8C72D6-9252-486D-A962-55306C9B41CE}">
  <ds:schemaRefs>
    <ds:schemaRef ds:uri="7203c67d-bae5-400b-9adb-a06d36fb537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Custom</PresentationFormat>
  <Slides>11</Slides>
  <Notes>8</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Jetfabrik</dc:creator>
  <cp:keywords/>
  <dc:description/>
  <cp:revision>1</cp:revision>
  <dcterms:created xsi:type="dcterms:W3CDTF">2014-11-12T21:47:38Z</dcterms:created>
  <dcterms:modified xsi:type="dcterms:W3CDTF">2020-11-15T11:59:22Z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0x010100C084FF60D909AD4297CD63ED1CBD406E</vt:lpwstr>
  </property>
</Properties>
</file>